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7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175499"/>
            <a:ext cx="7345680" cy="34087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18270" y="8332379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dirty="0" smtClean="0">
                <a:solidFill>
                  <a:schemeClr val="bg1"/>
                </a:solidFill>
              </a:rPr>
              <a:t>г. </a:t>
            </a:r>
            <a:r>
              <a:rPr lang="ru-RU" sz="1300" dirty="0" err="1" smtClean="0">
                <a:solidFill>
                  <a:schemeClr val="bg1"/>
                </a:solidFill>
              </a:rPr>
              <a:t>Касимов</a:t>
            </a:r>
            <a:r>
              <a:rPr lang="ru-RU" sz="1300" dirty="0" smtClean="0">
                <a:solidFill>
                  <a:schemeClr val="bg1"/>
                </a:solidFill>
              </a:rPr>
              <a:t>, пер. Ленина, д. 9</a:t>
            </a:r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/>
            </a:r>
            <a:b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номер: (4912)30-31-82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Бурмистрова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Инна Павловна</a:t>
            </a:r>
            <a:endParaRPr lang="ru-RU"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943032" y="7175500"/>
            <a:ext cx="3340418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743982"/>
              </p:ext>
            </p:extLst>
          </p:nvPr>
        </p:nvGraphicFramePr>
        <p:xfrm>
          <a:off x="493488" y="1917700"/>
          <a:ext cx="6713763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3791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53309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06663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6990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762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03.08.2026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Индивидуальное бесплатное консультирование  по изменениям законодательства по вопросу  назначения Единого пособия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15:00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510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Лекция на тему: «Как сохранить остроту зрения?» 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rgbClr val="231F20"/>
                          </a:solidFill>
                          <a:effectLst/>
                          <a:latin typeface="Calibri"/>
                          <a:ea typeface="Times New Roman"/>
                        </a:rPr>
                        <a:t>14:30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5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Просветительский час.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Спасы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 на Руси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606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19.08.2026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Обучающий час «Записываемся в поликлинику через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Госуслуги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15:30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08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24.08.2026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Профилактическая  беседа по предотвращению мошенничества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15:30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623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636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Просмотр кинофильма «Сибирский цирюльник»  в рамках празднования Дня российского кино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15:00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25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31.08.2026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Викторина на тему: «Все о народах мира»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15:30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149</Words>
  <Application>Microsoft Office PowerPoint</Application>
  <PresentationFormat>Произвольный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57</cp:revision>
  <cp:lastPrinted>2025-12-22T06:14:35Z</cp:lastPrinted>
  <dcterms:created xsi:type="dcterms:W3CDTF">2025-11-06T11:20:25Z</dcterms:created>
  <dcterms:modified xsi:type="dcterms:W3CDTF">2026-07-31T12:29:03Z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