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4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175499"/>
            <a:ext cx="7345680" cy="34087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18270" y="8332379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lang="ru-RU"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300" dirty="0" smtClean="0">
                <a:solidFill>
                  <a:schemeClr val="bg1"/>
                </a:solidFill>
              </a:rPr>
              <a:t>г. </a:t>
            </a:r>
            <a:r>
              <a:rPr lang="ru-RU" sz="1300" dirty="0" err="1" smtClean="0">
                <a:solidFill>
                  <a:schemeClr val="bg1"/>
                </a:solidFill>
              </a:rPr>
              <a:t>Касимов</a:t>
            </a:r>
            <a:r>
              <a:rPr lang="ru-RU" sz="1300" dirty="0" smtClean="0">
                <a:solidFill>
                  <a:schemeClr val="bg1"/>
                </a:solidFill>
              </a:rPr>
              <a:t>, пер. Ленина, д. 9</a:t>
            </a:r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/>
            </a:r>
            <a:b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номер: (4912)30-31-82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Бурмистрова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Инна Павловна</a:t>
            </a:r>
            <a:endParaRPr lang="ru-RU"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943032" y="7175500"/>
            <a:ext cx="3340418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038670"/>
              </p:ext>
            </p:extLst>
          </p:nvPr>
        </p:nvGraphicFramePr>
        <p:xfrm>
          <a:off x="493488" y="1582422"/>
          <a:ext cx="6789962" cy="5593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762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6478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306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01.10.2026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Российское общество «Знание». Просветительская онлайн-лекция «1 октября-наш день: говорим о главном для пожилых людей»</a:t>
                      </a:r>
                      <a:r>
                        <a:rPr lang="ru-RU" sz="140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641664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Праздничный концерт, посвященный празднованию Дня пожилых людей в Центре культурного развития, поздравление ветеранов труда г. Касимова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Занятие по финансовой грамотности  с сотрудником ПАО Прио-Внешторгбанка в Центре культурного развития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12:30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07.10.2026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FFFF"/>
                          </a:solidFill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Поэтическая гостиная. Литературный  вечер, посвященный  чтению любимых стихов об осени и почтенном «серебряном»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возрасте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15:00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452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12.10.2026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Индивидуальное бесплатное консультирование по пенсионным, социальным вопросам и формированию цифровых документов в мессенджере МАХ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14:30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14.10.2026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Российское общество «Знание». Просветительская онлайн-лекция «Правовая грамотность»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11:30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529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19.10.2026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Беседа, посвященная  сохранению здоровья позвоночника  пожилых людей «Секреты правильной осанки»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631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23.10.2026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Выставка плодов осени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096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30.10.2026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Книжная выставка «Суровая драма народа СССР». Просветительское мероприятие, посвященное Дню памяти жертв политических репрессий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201</Words>
  <Application>Microsoft Office PowerPoint</Application>
  <PresentationFormat>Произвольный</PresentationFormat>
  <Paragraphs>42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62</cp:revision>
  <cp:lastPrinted>2025-12-22T06:14:35Z</cp:lastPrinted>
  <dcterms:created xsi:type="dcterms:W3CDTF">2025-11-06T11:20:25Z</dcterms:created>
  <dcterms:modified xsi:type="dcterms:W3CDTF">2026-09-30T11:21:12Z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