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-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602CA-59AF-43C1-BCA8-8E9B947B7AFA}" type="datetimeFigureOut">
              <a:rPr lang="ru-RU" smtClean="0"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2800" y="744538"/>
            <a:ext cx="26320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81A8A-E303-4B61-8536-F079AA5A61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637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481A8A-E303-4B61-8536-F079AA5A616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972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29139" y="193336"/>
            <a:ext cx="26752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418842" cy="210839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г.</a:t>
            </a:r>
            <a:r>
              <a:rPr lang="ru-RU" sz="1400" dirty="0"/>
              <a:t> </a:t>
            </a:r>
            <a:r>
              <a:rPr lang="ru-RU" sz="1300" dirty="0" smtClean="0">
                <a:solidFill>
                  <a:schemeClr val="bg1"/>
                </a:solidFill>
                <a:latin typeface="+mn-lt"/>
              </a:rPr>
              <a:t>Спас-Клепики, пл. Ленина, д.65А</a:t>
            </a:r>
          </a:p>
          <a:p>
            <a:r>
              <a:rPr lang="ru-RU" sz="1300" dirty="0" smtClean="0">
                <a:solidFill>
                  <a:schemeClr val="bg1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(4912)30-31-87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Козлова </a:t>
            </a:r>
            <a:r>
              <a:rPr lang="ru-RU" sz="1300" smtClean="0">
                <a:solidFill>
                  <a:srgbClr val="FFFFFF"/>
                </a:solidFill>
                <a:latin typeface="Calibri"/>
                <a:cs typeface="Calibri"/>
              </a:rPr>
              <a:t>Наталья Анатольевна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4006850" y="7404100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err="1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7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93342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Рязанской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429941" y="190161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317547"/>
              </p:ext>
            </p:extLst>
          </p:nvPr>
        </p:nvGraphicFramePr>
        <p:xfrm>
          <a:off x="747626" y="1308099"/>
          <a:ext cx="6556778" cy="61384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3139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588285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935354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51078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4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50910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03.08.2026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Обмен опытом – «Домашние заготовки». Квасим, солим, маринуем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4433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05.08.2026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Акция «Сказки народов мира», квиз «Сказочный знаток»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368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07.08.2026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Занятия по вязанию крючком клуба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«СердеШные девчонки»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44034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11.08.2026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Профилактическая беседа по предотвращению мошенничества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272732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13.08.2026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Исторический час  «Навечно в памяти народной»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44034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15.08.2026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Участие в праздничном мероприятии посвященном дню города Спас-Клепики. Подведение итогов участия в акции «Широка страна моя родная»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47402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18.08.2026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Занятия по вязанию крючком клуба 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«СердеШные девчонки»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20.08.2026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Просветительский лекция «Спасы на Руси»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11:30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22.08.2026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Праздничный концерт, посвященный Дню государственного флага. Посещение Клепиковского  РДК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11:00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16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25.08.2026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Индивидуальное консультирование по правовым, пенсионным и социальным вопросам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10:00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50209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78130" algn="l"/>
                        </a:tabLs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27.08.2026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Times New Roman"/>
                        </a:rPr>
                        <a:t>Российское общество «Знание». Просветительская онлайн-лекция «Внутренний туризм и краеведение»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</a:rPr>
                        <a:t>11:30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52075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28.08.2026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Образовательная лекция «Цифровая грамотность». Мессенджер «МАХ», цифровое </a:t>
                      </a: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ID</a:t>
                      </a: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 – цифровой документ аналог бумажного</a:t>
                      </a:r>
                      <a:endParaRPr lang="ru-RU" sz="140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</a:rPr>
                        <a:t>10:00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</TotalTime>
  <Words>222</Words>
  <Application>Microsoft Office PowerPoint</Application>
  <PresentationFormat>Произвольный</PresentationFormat>
  <Paragraphs>55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Администратор</cp:lastModifiedBy>
  <cp:revision>50</cp:revision>
  <cp:lastPrinted>2025-12-22T07:27:38Z</cp:lastPrinted>
  <dcterms:created xsi:type="dcterms:W3CDTF">2025-11-06T11:20:25Z</dcterms:created>
  <dcterms:modified xsi:type="dcterms:W3CDTF">2026-07-31T12:06:32Z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