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8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</a:t>
            </a:r>
            <a:r>
              <a:rPr lang="ru-RU" sz="1400" dirty="0"/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Михайлов,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err="1" smtClean="0">
                <a:solidFill>
                  <a:schemeClr val="bg1"/>
                </a:solidFill>
                <a:latin typeface="+mn-lt"/>
              </a:rPr>
              <a:t>Пронская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д.24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(4912)30-30-10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Бурлакова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 Светлана Алексеевна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487910"/>
              </p:ext>
            </p:extLst>
          </p:nvPr>
        </p:nvGraphicFramePr>
        <p:xfrm>
          <a:off x="349250" y="1841500"/>
          <a:ext cx="6858000" cy="5257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39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6381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6278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3916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689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14.01.2026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6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4758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+mn-lt"/>
                          <a:cs typeface="Calibri"/>
                        </a:rPr>
                        <a:t>16.01.2026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Час</a:t>
                      </a:r>
                      <a:r>
                        <a:rPr lang="ru-RU" sz="1600" b="0" baseline="0" dirty="0" smtClean="0">
                          <a:latin typeface="+mn-lt"/>
                          <a:cs typeface="Calibri Light"/>
                        </a:rPr>
                        <a:t> настольных игр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+mn-lt"/>
                        </a:rPr>
                        <a:t>14:30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0827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19.01.2026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+mn-lt"/>
                        </a:rPr>
                        <a:t>Лекция об истории праздника Крещения Господня 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12:00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827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21.01.2026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+mn-lt"/>
                        </a:rPr>
                        <a:t>Профилактическая беседа</a:t>
                      </a:r>
                      <a:r>
                        <a:rPr lang="ru-RU" sz="1600" dirty="0" smtClean="0">
                          <a:latin typeface="+mn-lt"/>
                        </a:rPr>
                        <a:t>: «Как </a:t>
                      </a:r>
                      <a:r>
                        <a:rPr lang="ru-RU" sz="1600" dirty="0" smtClean="0">
                          <a:latin typeface="+mn-lt"/>
                        </a:rPr>
                        <a:t>распознать мошенника</a:t>
                      </a:r>
                      <a:r>
                        <a:rPr lang="ru-RU" sz="1600" dirty="0" smtClean="0">
                          <a:latin typeface="+mn-lt"/>
                        </a:rPr>
                        <a:t>?»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14:30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4758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23.01.2026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 smtClean="0">
                          <a:latin typeface="+mn-lt"/>
                        </a:rPr>
                        <a:t>Поздравление</a:t>
                      </a:r>
                      <a:r>
                        <a:rPr lang="ru-RU" sz="1600" baseline="0" dirty="0" smtClean="0">
                          <a:latin typeface="+mn-lt"/>
                        </a:rPr>
                        <a:t> </a:t>
                      </a:r>
                      <a:r>
                        <a:rPr lang="ru-RU" sz="1600" dirty="0" smtClean="0">
                          <a:latin typeface="+mn-lt"/>
                        </a:rPr>
                        <a:t>Татьян с именинами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14:30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0827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28.01.2026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baseline="0" dirty="0" smtClean="0">
                          <a:latin typeface="+mn-lt"/>
                        </a:rPr>
                        <a:t>Чтение воспоминаний переживших   блокаду Ленинграда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14:30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1296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+mn-lt"/>
                        </a:rPr>
                        <a:t>30.01.2026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+mn-lt"/>
                          <a:ea typeface="Calibri"/>
                          <a:cs typeface="Calibri" pitchFamily="34" charset="0"/>
                        </a:rPr>
                        <a:t>Просмотр фильма Всероссийской общественной организации «Русское географическое общество»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 «Великие реки России</a:t>
                      </a:r>
                      <a:r>
                        <a:rPr lang="ru-RU" sz="1600" baseline="0" dirty="0" smtClean="0">
                          <a:latin typeface="+mn-lt"/>
                        </a:rPr>
                        <a:t>-Енисей</a:t>
                      </a:r>
                      <a:r>
                        <a:rPr lang="ru-RU" sz="1600" baseline="0" dirty="0" smtClean="0">
                          <a:latin typeface="+mn-lt"/>
                        </a:rPr>
                        <a:t>»</a:t>
                      </a:r>
                      <a:endParaRPr lang="ru-RU" sz="16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+mn-lt"/>
                        </a:rPr>
                        <a:t>14:30</a:t>
                      </a:r>
                      <a:endParaRPr lang="ru-RU" sz="16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</TotalTime>
  <Words>130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25</cp:revision>
  <cp:lastPrinted>2025-12-22T14:57:05Z</cp:lastPrinted>
  <dcterms:created xsi:type="dcterms:W3CDTF">2025-11-06T11:20:25Z</dcterms:created>
  <dcterms:modified xsi:type="dcterms:W3CDTF">2025-12-22T14:57:14Z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