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г.Ряжск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Дзержинского, д.1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Лапутина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Людмила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92417"/>
              </p:ext>
            </p:extLst>
          </p:nvPr>
        </p:nvGraphicFramePr>
        <p:xfrm>
          <a:off x="349250" y="2077880"/>
          <a:ext cx="6858000" cy="4792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3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1296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852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105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14.01.2026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Празднование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Старого Нового года. 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Первая встреча в 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2026 году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105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16.01.2026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Индивидуальное бесплатное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консультирование по пенсионным и социальным 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вопросам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1050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Профилактическая беседа по предотвращению мошенничества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497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26.01.2026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Праздничное </a:t>
                      </a:r>
                      <a:r>
                        <a:rPr lang="ru-RU" sz="1600" dirty="0" smtClean="0"/>
                        <a:t>мероприятие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smtClean="0"/>
                        <a:t>«Татьянин</a:t>
                      </a:r>
                      <a:r>
                        <a:rPr lang="ru-RU" sz="1600" baseline="0" dirty="0" smtClean="0"/>
                        <a:t> день</a:t>
                      </a:r>
                      <a:r>
                        <a:rPr lang="ru-RU" sz="1600" baseline="0" dirty="0" smtClean="0"/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71050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27.01.2026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«Мы помним твой </a:t>
                      </a:r>
                      <a:r>
                        <a:rPr lang="ru-RU" sz="1600" dirty="0" smtClean="0"/>
                        <a:t>подвиг, Ленинград!» -мероприятие  </a:t>
                      </a:r>
                      <a:r>
                        <a:rPr lang="ru-RU" sz="1600" dirty="0" smtClean="0"/>
                        <a:t>ко дню</a:t>
                      </a:r>
                      <a:r>
                        <a:rPr lang="ru-RU" sz="1600" baseline="0" dirty="0" smtClean="0"/>
                        <a:t> снятия блокады Ленинграда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1050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29.01.2026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Интеллектуальные активности </a:t>
                      </a:r>
                      <a:r>
                        <a:rPr lang="ru-RU" sz="1600" baseline="0" dirty="0" smtClean="0"/>
                        <a:t>к </a:t>
                      </a:r>
                      <a:r>
                        <a:rPr lang="ru-RU" sz="1600" baseline="0" dirty="0" smtClean="0"/>
                        <a:t>международному дню </a:t>
                      </a:r>
                      <a:r>
                        <a:rPr lang="ru-RU" sz="1600" baseline="0" dirty="0" err="1" smtClean="0"/>
                        <a:t>пазла</a:t>
                      </a:r>
                      <a:r>
                        <a:rPr lang="ru-RU" sz="1600" baseline="0" dirty="0" smtClean="0"/>
                        <a:t> и головоломки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13:00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130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22</cp:revision>
  <dcterms:created xsi:type="dcterms:W3CDTF">2025-11-06T11:20:25Z</dcterms:created>
  <dcterms:modified xsi:type="dcterms:W3CDTF">2025-12-22T13:30:46Z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