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622" y="4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0250" y="316976"/>
            <a:ext cx="25990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418842" cy="210839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en-US" sz="13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dirty="0" err="1" smtClean="0">
                <a:solidFill>
                  <a:schemeClr val="bg1"/>
                </a:solidFill>
                <a:latin typeface="+mn-lt"/>
              </a:rPr>
              <a:t>г.Ряжск</a:t>
            </a:r>
            <a:r>
              <a:rPr lang="ru-RU" sz="1300" dirty="0" smtClean="0">
                <a:solidFill>
                  <a:schemeClr val="bg1"/>
                </a:solidFill>
                <a:latin typeface="+mn-lt"/>
              </a:rPr>
              <a:t>, ул</a:t>
            </a:r>
            <a:r>
              <a:rPr lang="ru-RU" sz="1300" dirty="0">
                <a:solidFill>
                  <a:schemeClr val="bg1"/>
                </a:solidFill>
                <a:latin typeface="+mn-lt"/>
              </a:rPr>
              <a:t>. </a:t>
            </a:r>
            <a:r>
              <a:rPr lang="ru-RU" sz="1300" dirty="0" smtClean="0">
                <a:solidFill>
                  <a:schemeClr val="bg1"/>
                </a:solidFill>
                <a:latin typeface="+mn-lt"/>
              </a:rPr>
              <a:t>Дзержинского, д.1</a:t>
            </a:r>
          </a:p>
          <a:p>
            <a:r>
              <a:rPr lang="ru-RU" sz="1300" dirty="0" smtClean="0">
                <a:solidFill>
                  <a:schemeClr val="bg1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 (4912)30-31-85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Лапутина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Людмила Ивановна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7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93342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Рязанской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2916503"/>
              </p:ext>
            </p:extLst>
          </p:nvPr>
        </p:nvGraphicFramePr>
        <p:xfrm>
          <a:off x="512391" y="1871401"/>
          <a:ext cx="6771059" cy="53040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9801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577982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053276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52866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5125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02.08.2026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День железнодорожника. Участие в праздничной программе  в Железнодорожном парке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rgbClr val="231F20"/>
                          </a:solidFill>
                          <a:effectLst/>
                          <a:latin typeface="Calibri"/>
                          <a:ea typeface="Times New Roman"/>
                        </a:rPr>
                        <a:t>16.00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5609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05.08.2026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Индивидуальное бесплатное консультирование  по пенсионным и социальным вопросам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11:00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558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11.08.2026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Цифровые документы в мессенджере МАХ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10:00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4884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13.08.2026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Православный час:  лекция - «Спассы»  в августе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11:00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5266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18.06.2026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Вопросы –ответы. Встреча за круглым столом  с врачом –кардиологом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11:30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5504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20.08.2026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Праздник «Урожайка».  Подведение итогов садово-огородных успехов, выставка урожая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09:00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6219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21.08.2026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День государственного флага. Квест-игра « Флаг моего государства»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11:00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442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26.08.2026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Профилактическая беседа по предотвращению мошенничества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11:00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144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27.08.2026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Российское общество «Знание». Просветительская онлайн-лекция «Внутренний туризм и краеведение»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11:30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264</TotalTime>
  <Words>166</Words>
  <Application>Microsoft Office PowerPoint</Application>
  <PresentationFormat>Произвольный</PresentationFormat>
  <Paragraphs>42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Администратор</cp:lastModifiedBy>
  <cp:revision>38</cp:revision>
  <dcterms:created xsi:type="dcterms:W3CDTF">2025-11-06T11:20:25Z</dcterms:created>
  <dcterms:modified xsi:type="dcterms:W3CDTF">2026-07-31T12:25:04Z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