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-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</a:t>
            </a:r>
            <a:r>
              <a:rPr lang="ru-RU" spc="-5" dirty="0" smtClean="0"/>
              <a:t>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418842" cy="210839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err="1" smtClean="0">
                <a:solidFill>
                  <a:schemeClr val="bg1"/>
                </a:solidFill>
                <a:latin typeface="+mn-lt"/>
              </a:rPr>
              <a:t>г.Ряжск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, ул</a:t>
            </a:r>
            <a:r>
              <a:rPr lang="ru-RU" sz="1300" dirty="0">
                <a:solidFill>
                  <a:schemeClr val="bg1"/>
                </a:solidFill>
                <a:latin typeface="+mn-lt"/>
              </a:rPr>
              <a:t>.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Дзержинского, д.1</a:t>
            </a:r>
          </a:p>
          <a:p>
            <a:r>
              <a:rPr lang="ru-RU" sz="1300" dirty="0" smtClean="0">
                <a:solidFill>
                  <a:schemeClr val="bg1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(4912)30-31-85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Лапутина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Людмила Ивановна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546139"/>
              </p:ext>
            </p:extLst>
          </p:nvPr>
        </p:nvGraphicFramePr>
        <p:xfrm>
          <a:off x="512391" y="1536697"/>
          <a:ext cx="6847259" cy="5791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628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04031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906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418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5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01.10.2026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Российское общество «Знание». Просветительская онлайн-лекция «1 октября-наш день: говорим о главном для пожилых людей»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/>
                        </a:rPr>
                        <a:t>10:</a:t>
                      </a:r>
                      <a:r>
                        <a:rPr lang="ru-RU" sz="1400" spc="-25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/>
                        </a:rPr>
                        <a:t>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022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День добра и уважения. Встреча в кругу друзей</a:t>
                      </a:r>
                      <a:endParaRPr lang="ru-RU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/>
                        </a:rPr>
                        <a:t>12.00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5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02.10.2026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Участие в памятном вечере из цикла «Ряжск город трудовой славы» в рамках ХХ Гаретовских чтений в Ряжском доме культуры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672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08.10.2026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Есенинский праздник поэзии, посещение Ряжской центральной библиотеки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5006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13.10.2026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Индивидуальное бесплатное консультирование по пенсионным и социальным вопросам и оформлению цифровых документов в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мессенджере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 МАХ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522577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14.10.2026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Российское общество «Знание». Просветительская онлайн-лекция  «Правовая грамотность»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11:30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4212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16.10.2026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Участие в мастер-классе «Подарок воину» в Ряжском краеведческом музее</a:t>
                      </a:r>
                      <a:endParaRPr lang="ru-RU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12:30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917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23.10.2026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Вечер отдыха «Вечер дружбы и единства» 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13:00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233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28.10.2026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День бабушек и дедушек. Поздравления от детей  МДОУ №5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33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30.10.2026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Профилактическая беседа по предотвращению мошенничества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201</Words>
  <Application>Microsoft Office PowerPoint</Application>
  <PresentationFormat>Произвольный</PresentationFormat>
  <Paragraphs>45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Администратор</cp:lastModifiedBy>
  <cp:revision>41</cp:revision>
  <dcterms:created xsi:type="dcterms:W3CDTF">2025-11-06T11:20:25Z</dcterms:created>
  <dcterms:modified xsi:type="dcterms:W3CDTF">2026-09-30T12:47:53Z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