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7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г.Ряжск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Дзержинского, д.1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Лапутина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604639"/>
              </p:ext>
            </p:extLst>
          </p:nvPr>
        </p:nvGraphicFramePr>
        <p:xfrm>
          <a:off x="512394" y="1734706"/>
          <a:ext cx="6858000" cy="5814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43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3676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1368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569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03.03.2026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Индивидуальное бесплатное консультирование пенсионным, социальным вопросам и  по оформлению цифровых документов в </a:t>
                      </a:r>
                      <a:r>
                        <a:rPr lang="ru-RU" sz="1400" b="0" baseline="0" dirty="0" err="1" smtClean="0">
                          <a:latin typeface="+mn-lt"/>
                          <a:cs typeface="Calibri Light"/>
                        </a:rPr>
                        <a:t>мессенджере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«МАХ»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1368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06.03.2026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Праздничная программа, посвящённая Международному женскому дню «Добрым, нежным, любимым»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13:00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1368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10.03.2026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Исторический час «Наш юбиляр» к 115-летию </a:t>
                      </a:r>
                      <a:r>
                        <a:rPr lang="ru-RU" sz="1400" dirty="0" err="1" smtClean="0"/>
                        <a:t>Лапутина</a:t>
                      </a:r>
                      <a:r>
                        <a:rPr lang="ru-RU" sz="1400" dirty="0" smtClean="0"/>
                        <a:t> С.Я. - Героя Советского Союза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14823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12.03.2026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Просветительская онлайн-лекция "В здравом уме и твердой памяти: практики для активного долголетия"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7500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13.03.2026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Беседа со священником  «Православная книга»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18.03.2026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Исторический час «Россия-Крым - мы вместе»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51431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20.03.2026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Мастер класс «Птичка счастья». Изготовление птички из лоскутов ткани к международному дню счастья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7252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25.03.2026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Музыкальное  </a:t>
                      </a:r>
                      <a:r>
                        <a:rPr lang="ru-RU" sz="1400" dirty="0" err="1" smtClean="0"/>
                        <a:t>киноассорти</a:t>
                      </a:r>
                      <a:r>
                        <a:rPr lang="ru-RU" sz="1400" dirty="0" smtClean="0"/>
                        <a:t>  «С песней по жизни». Посвящено  творчеству композитора Александра </a:t>
                      </a:r>
                      <a:r>
                        <a:rPr lang="ru-RU" sz="1400" dirty="0" err="1" smtClean="0"/>
                        <a:t>Зацепина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404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31.03.2026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Профилактическая беседа по предотвращению мошенничества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201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29</cp:revision>
  <dcterms:created xsi:type="dcterms:W3CDTF">2025-11-06T11:20:25Z</dcterms:created>
  <dcterms:modified xsi:type="dcterms:W3CDTF">2026-02-27T08:38:19Z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