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26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8738E-31B7-4BBD-90D5-3E70D6DF8AEE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D84B6-5CBA-479F-A73E-B577FB3FB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5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D84B6-5CBA-479F-A73E-B577FB3FB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34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21" Type="http://schemas.openxmlformats.org/officeDocument/2006/relationships/image" Target="../media/image20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298645"/>
              </p:ext>
            </p:extLst>
          </p:nvPr>
        </p:nvGraphicFramePr>
        <p:xfrm>
          <a:off x="226413" y="1472586"/>
          <a:ext cx="7225589" cy="8602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583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934899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2485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8598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377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04.01.2026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Посиделки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«Рождественские встречи»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476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12.01.2026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Клуб «Островок здоровья» (Растяжка, обсуждение ЗОЖ)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4766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танцевать «Движение и Ритм» (бальные танцы)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039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петь «Меломаны»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0392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настольных игр «Игротека»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24673">
                <a:tc>
                  <a:txBody>
                    <a:bodyPr/>
                    <a:lstStyle/>
                    <a:p>
                      <a:r>
                        <a:rPr lang="ru-RU" dirty="0" smtClean="0"/>
                        <a:t>13.01.2026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Волонтерская работа. Шьем для </a:t>
                      </a:r>
                      <a:r>
                        <a:rPr lang="ru-RU" dirty="0" err="1" smtClean="0"/>
                        <a:t>СВОих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0392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театралов</a:t>
                      </a:r>
                      <a:r>
                        <a:rPr lang="ru-RU" baseline="0" dirty="0" smtClean="0"/>
                        <a:t> «Театральные посиделки»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403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поэзии «Лирический клуб»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</a:tr>
              <a:tr h="4039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Занятие по компьютерной</a:t>
                      </a:r>
                      <a:r>
                        <a:rPr lang="ru-RU" baseline="0" dirty="0" smtClean="0"/>
                        <a:t> грамотности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  <a:tr h="647665">
                <a:tc>
                  <a:txBody>
                    <a:bodyPr/>
                    <a:lstStyle/>
                    <a:p>
                      <a:r>
                        <a:rPr lang="ru-RU" dirty="0" smtClean="0"/>
                        <a:t>14.01.2026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Профилактическая</a:t>
                      </a:r>
                      <a:r>
                        <a:rPr lang="ru-RU" baseline="0" dirty="0" smtClean="0"/>
                        <a:t> беседа : «Осторожно, мошенники»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4039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</a:t>
                      </a:r>
                      <a:r>
                        <a:rPr lang="ru-RU" dirty="0" err="1" smtClean="0"/>
                        <a:t>гипсоделов</a:t>
                      </a:r>
                      <a:r>
                        <a:rPr lang="ru-RU" dirty="0" smtClean="0"/>
                        <a:t> «Белая фантазия»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647665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рукоделия «Рукодельные посиделки»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  <a:tr h="647665">
                <a:tc>
                  <a:txBody>
                    <a:bodyPr/>
                    <a:lstStyle/>
                    <a:p>
                      <a:r>
                        <a:rPr lang="ru-RU" dirty="0" smtClean="0"/>
                        <a:t>15.01.2026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«Островок здоровья» (Растяжка, поговорим о красоте и здоровье)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10:00</a:t>
                      </a:r>
                      <a:endParaRPr lang="ru-RU" dirty="0"/>
                    </a:p>
                  </a:txBody>
                  <a:tcPr/>
                </a:tc>
              </a:tr>
              <a:tr h="64766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танцевать «Движение и Ритм» (постановочные танцы)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11:00</a:t>
                      </a:r>
                      <a:endParaRPr lang="ru-RU" dirty="0"/>
                    </a:p>
                  </a:txBody>
                  <a:tcPr/>
                </a:tc>
              </a:tr>
              <a:tr h="4039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петь «Меломаны»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  <a:tr h="4039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настольных игр «Игротека»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5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6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3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4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8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1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2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1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5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273050" y="8350766"/>
            <a:ext cx="5867400" cy="2071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lang="ru-RU" sz="48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lang="ru-RU" sz="4800" b="1" dirty="0" smtClean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lang="ru-RU" sz="48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4800" b="1" dirty="0" smtClean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lang="ru-RU" sz="48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48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8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2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200" dirty="0" smtClean="0">
              <a:latin typeface="Calibri"/>
              <a:cs typeface="Calibri"/>
            </a:endParaRPr>
          </a:p>
          <a:p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200" dirty="0">
                <a:solidFill>
                  <a:schemeClr val="bg1"/>
                </a:solidFill>
              </a:rPr>
              <a:t>г.</a:t>
            </a:r>
            <a:r>
              <a:rPr lang="ru-RU" sz="1200" dirty="0" smtClean="0"/>
              <a:t> </a:t>
            </a:r>
            <a:r>
              <a:rPr lang="ru-RU" sz="1200" dirty="0">
                <a:solidFill>
                  <a:schemeClr val="bg1"/>
                </a:solidFill>
              </a:rPr>
              <a:t>Рыбное, пл. Ленина, д.3</a:t>
            </a:r>
          </a:p>
          <a:p>
            <a:r>
              <a:rPr lang="ru-RU" sz="12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(4912)30-30-37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ФИО: Белякова Татьяна Эдуардовна</a:t>
            </a:r>
            <a:endParaRPr lang="ru-RU" sz="1200" dirty="0">
              <a:latin typeface="Calibri"/>
              <a:cs typeface="Calibri"/>
            </a:endParaRPr>
          </a:p>
        </p:txBody>
      </p:sp>
      <p:grpSp>
        <p:nvGrpSpPr>
          <p:cNvPr id="32" name="Группа 3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323300" y="7978426"/>
            <a:ext cx="1147890" cy="132842"/>
            <a:chOff x="644464" y="8176450"/>
            <a:chExt cx="1147890" cy="132842"/>
          </a:xfrm>
        </p:grpSpPr>
        <p:pic>
          <p:nvPicPr>
            <p:cNvPr id="33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4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6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7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8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Овал 42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153042" y="8057622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5816796" y="8907360"/>
            <a:ext cx="165160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7" name="Таблица 46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7"/>
              </p:ext>
            </p:extLst>
          </p:nvPr>
        </p:nvGraphicFramePr>
        <p:xfrm>
          <a:off x="426461" y="1472591"/>
          <a:ext cx="7025541" cy="8913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058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2519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2976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4022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91072">
                <a:tc>
                  <a:txBody>
                    <a:bodyPr/>
                    <a:lstStyle/>
                    <a:p>
                      <a:r>
                        <a:rPr lang="ru-RU" dirty="0" smtClean="0"/>
                        <a:t>16.01.2026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Волонтерская работа.</a:t>
                      </a:r>
                      <a:r>
                        <a:rPr lang="ru-RU" baseline="0" dirty="0" smtClean="0"/>
                        <a:t> Вяжем для </a:t>
                      </a:r>
                      <a:r>
                        <a:rPr lang="ru-RU" baseline="0" dirty="0" err="1" smtClean="0"/>
                        <a:t>СВОих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265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театралов «Театральные посиделки»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2097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Занятие по компьютерной грамотности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47160">
                <a:tc>
                  <a:txBody>
                    <a:bodyPr/>
                    <a:lstStyle/>
                    <a:p>
                      <a:r>
                        <a:rPr lang="ru-RU" dirty="0" smtClean="0"/>
                        <a:t>19.01.2026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«Островок здоровья» (Растяжка, обсуждение ЗОЖ)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954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«Движение и Ритм» (бальные танцы)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5229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Посиделки под гармонь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6364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Зарядка для ума. Разгадываем головоломки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</a:tr>
              <a:tr h="647160">
                <a:tc>
                  <a:txBody>
                    <a:bodyPr/>
                    <a:lstStyle/>
                    <a:p>
                      <a:r>
                        <a:rPr lang="ru-RU" dirty="0" smtClean="0"/>
                        <a:t>20.01.2026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Волонтерская работа. Шьем нательное белье для </a:t>
                      </a:r>
                      <a:r>
                        <a:rPr lang="ru-RU" dirty="0" err="1" smtClean="0"/>
                        <a:t>СВОих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776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театралов «Театральные посиделки»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 </a:t>
                      </a:r>
                      <a:endParaRPr lang="ru-RU" dirty="0"/>
                    </a:p>
                  </a:txBody>
                  <a:tcPr/>
                </a:tc>
              </a:tr>
              <a:tr h="4587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</a:t>
                      </a:r>
                      <a:r>
                        <a:rPr lang="ru-RU" baseline="0" dirty="0" smtClean="0"/>
                        <a:t> с протоиереем Лукой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  <a:tr h="503687">
                <a:tc>
                  <a:txBody>
                    <a:bodyPr/>
                    <a:lstStyle/>
                    <a:p>
                      <a:r>
                        <a:rPr lang="ru-RU" dirty="0" smtClean="0"/>
                        <a:t>21.01.2026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</a:t>
                      </a:r>
                      <a:r>
                        <a:rPr lang="ru-RU" dirty="0" err="1" smtClean="0"/>
                        <a:t>гипсоделов</a:t>
                      </a:r>
                      <a:r>
                        <a:rPr lang="ru-RU" dirty="0" smtClean="0"/>
                        <a:t> «Белая фантазия»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6471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рукоделия «Рукодельные посиделки»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  <a:tr h="6471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скандинавской ходьбы «Легкая походка»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</a:tr>
              <a:tr h="647160">
                <a:tc>
                  <a:txBody>
                    <a:bodyPr/>
                    <a:lstStyle/>
                    <a:p>
                      <a:r>
                        <a:rPr lang="ru-RU" dirty="0" smtClean="0"/>
                        <a:t>22.01.2026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«Островок здоровья» (Растяжка,</a:t>
                      </a:r>
                      <a:r>
                        <a:rPr lang="ru-RU" baseline="0" dirty="0" smtClean="0"/>
                        <a:t> обсуждение ЗОЖ)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6471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танцевать «Движение и Ритм» (постановочные танцы)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0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</p:spTree>
    <p:extLst>
      <p:ext uri="{BB962C8B-B14F-4D97-AF65-F5344CB8AC3E}">
        <p14:creationId xmlns:p14="http://schemas.microsoft.com/office/powerpoint/2010/main" val="1306875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52234" y="8136693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6" name="Овал 35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110145" y="8066571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5763557" y="8881979"/>
            <a:ext cx="2031147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0" name="Таблица 39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336731"/>
              </p:ext>
            </p:extLst>
          </p:nvPr>
        </p:nvGraphicFramePr>
        <p:xfrm>
          <a:off x="316355" y="1440841"/>
          <a:ext cx="7135647" cy="8859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209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7996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0358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9852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01531">
                <a:tc>
                  <a:txBody>
                    <a:bodyPr/>
                    <a:lstStyle/>
                    <a:p>
                      <a:r>
                        <a:rPr lang="ru-RU" dirty="0" smtClean="0"/>
                        <a:t>22.01.2026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петь «Меломаны»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546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настольных игр «Игротека»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58684">
                <a:tc>
                  <a:txBody>
                    <a:bodyPr/>
                    <a:lstStyle/>
                    <a:p>
                      <a:r>
                        <a:rPr lang="ru-RU" dirty="0" smtClean="0"/>
                        <a:t>23.01.2026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Волонтерская работа. Шьем нательное белье для </a:t>
                      </a:r>
                      <a:r>
                        <a:rPr lang="ru-RU" dirty="0" err="1" smtClean="0"/>
                        <a:t>СВОих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6263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театралов «Театральные посиделки»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42382">
                <a:tc>
                  <a:txBody>
                    <a:bodyPr/>
                    <a:lstStyle/>
                    <a:p>
                      <a:r>
                        <a:rPr lang="ru-RU" dirty="0" smtClean="0"/>
                        <a:t>26.01.2026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«Островок здоровья» (</a:t>
                      </a:r>
                      <a:r>
                        <a:rPr lang="ru-RU" baseline="0" dirty="0" smtClean="0"/>
                        <a:t> Оздоровительная гимнастика)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5824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«Движение и Ритм» (бальные танцы)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6263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петь «Меломаны»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6263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настольных игр «Игротека»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</a:tr>
              <a:tr h="642382">
                <a:tc>
                  <a:txBody>
                    <a:bodyPr/>
                    <a:lstStyle/>
                    <a:p>
                      <a:r>
                        <a:rPr lang="ru-RU" dirty="0" smtClean="0"/>
                        <a:t>27.01.2026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Волонтерская работа. Шьем нательное белье для </a:t>
                      </a:r>
                      <a:r>
                        <a:rPr lang="ru-RU" dirty="0" err="1" smtClean="0"/>
                        <a:t>СВОих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46263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театралов «Театральные посиделки»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  <a:tr h="46263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поэзии «Лирический клуб»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</a:tr>
              <a:tr h="64238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Индивидуальное</a:t>
                      </a:r>
                      <a:r>
                        <a:rPr lang="ru-RU" baseline="0" dirty="0" smtClean="0"/>
                        <a:t> консультирование по пенсионным и социальным вопросам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  <a:tr h="462638">
                <a:tc>
                  <a:txBody>
                    <a:bodyPr/>
                    <a:lstStyle/>
                    <a:p>
                      <a:r>
                        <a:rPr lang="ru-RU" dirty="0" smtClean="0"/>
                        <a:t>28.01.2026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</a:t>
                      </a:r>
                      <a:r>
                        <a:rPr lang="ru-RU" baseline="0" dirty="0" err="1" smtClean="0"/>
                        <a:t>гипсоделов</a:t>
                      </a:r>
                      <a:r>
                        <a:rPr lang="ru-RU" baseline="0" dirty="0" smtClean="0"/>
                        <a:t> «Белая фантазия»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64238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рукоделия «Рукодельные посиделки» (вяжем, плетем из бисера)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  <a:tr h="64238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скандинавской ходьбы «Легкая походка»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</p:spTree>
    <p:extLst>
      <p:ext uri="{BB962C8B-B14F-4D97-AF65-F5344CB8AC3E}">
        <p14:creationId xmlns:p14="http://schemas.microsoft.com/office/powerpoint/2010/main" val="4267507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" y="6999588"/>
            <a:ext cx="7556500" cy="369306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258308" y="8045432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35" name="Рисунок 34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406" y="9577102"/>
            <a:ext cx="862371" cy="862371"/>
          </a:xfrm>
          <a:prstGeom prst="rect">
            <a:avLst/>
          </a:prstGeom>
        </p:spPr>
      </p:pic>
      <p:sp>
        <p:nvSpPr>
          <p:cNvPr id="36" name="Овал 35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153042" y="8030603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59926" y="8243780"/>
            <a:ext cx="601642" cy="516559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124988" y="8539882"/>
            <a:ext cx="5466821" cy="2161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lang="ru-RU" sz="40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lang="ru-RU" sz="4000" b="1" dirty="0" smtClean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lang="ru-RU" sz="40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4000" b="1" dirty="0" smtClean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lang="ru-RU" sz="40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40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0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2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200" dirty="0" smtClean="0">
              <a:latin typeface="Calibri"/>
              <a:cs typeface="Calibri"/>
            </a:endParaRPr>
          </a:p>
          <a:p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200" dirty="0">
                <a:solidFill>
                  <a:schemeClr val="bg1"/>
                </a:solidFill>
              </a:rPr>
              <a:t>г.</a:t>
            </a:r>
            <a:r>
              <a:rPr lang="ru-RU" sz="1200" dirty="0" smtClean="0"/>
              <a:t> </a:t>
            </a:r>
            <a:r>
              <a:rPr lang="ru-RU" sz="1200" dirty="0">
                <a:solidFill>
                  <a:schemeClr val="bg1"/>
                </a:solidFill>
              </a:rPr>
              <a:t>Рыбное, пл. Ленина, д.3</a:t>
            </a:r>
          </a:p>
          <a:p>
            <a:r>
              <a:rPr lang="ru-RU" sz="12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(4912)30-30-37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ФИО: Белякова Татьяна Эдуардовна</a:t>
            </a:r>
            <a:endParaRPr lang="ru-RU" sz="1200" dirty="0" smtClean="0">
              <a:latin typeface="Calibri"/>
              <a:cs typeface="Calibri"/>
            </a:endParaRPr>
          </a:p>
          <a:p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5917492" y="8846120"/>
            <a:ext cx="159419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1" name="Таблица 40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3236"/>
              </p:ext>
            </p:extLst>
          </p:nvPr>
        </p:nvGraphicFramePr>
        <p:xfrm>
          <a:off x="400798" y="1612900"/>
          <a:ext cx="7051205" cy="5029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385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5940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4795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83298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87104">
                <a:tc>
                  <a:txBody>
                    <a:bodyPr/>
                    <a:lstStyle/>
                    <a:p>
                      <a:r>
                        <a:rPr lang="ru-RU" dirty="0" smtClean="0"/>
                        <a:t>29.01.2026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«Островок здоровья» </a:t>
                      </a:r>
                    </a:p>
                    <a:p>
                      <a:r>
                        <a:rPr lang="ru-RU" dirty="0" smtClean="0"/>
                        <a:t>(Растяжка, обсуждение ЗОЖ)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8710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танцевать «Движение и Ритм» (постановочные танцы)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871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петь</a:t>
                      </a:r>
                      <a:r>
                        <a:rPr lang="ru-RU" baseline="0" dirty="0" smtClean="0"/>
                        <a:t> «Меломаны»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любителей настольных игр «Игротека»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r>
                        <a:rPr lang="ru-RU" dirty="0" smtClean="0"/>
                        <a:t>30.01.2026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Волонтерская работа.</a:t>
                      </a:r>
                      <a:r>
                        <a:rPr lang="ru-RU" baseline="0" dirty="0" smtClean="0"/>
                        <a:t> Вяжем носки для </a:t>
                      </a:r>
                      <a:r>
                        <a:rPr lang="ru-RU" baseline="0" dirty="0" err="1" smtClean="0"/>
                        <a:t>СВОих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8710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Клуб театралов</a:t>
                      </a:r>
                      <a:r>
                        <a:rPr lang="ru-RU" baseline="0" dirty="0" smtClean="0"/>
                        <a:t> «Театральные посиделки»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Занятие по компьютерной грамотности.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930650" y="6999588"/>
            <a:ext cx="336327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66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</TotalTime>
  <Words>619</Words>
  <Application>Microsoft Office PowerPoint</Application>
  <PresentationFormat>Произвольный</PresentationFormat>
  <Paragraphs>170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МЕРОПРИЯТИЯ НА ЯНВАРЬ 2026</vt:lpstr>
      <vt:lpstr>МЕРОПРИЯТИЯ НА ЯНВАРЬ 2026</vt:lpstr>
      <vt:lpstr>МЕРОПРИЯТИЯ НА ЯНВАРЬ 2026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68</cp:revision>
  <dcterms:created xsi:type="dcterms:W3CDTF">2025-11-06T11:20:25Z</dcterms:created>
  <dcterms:modified xsi:type="dcterms:W3CDTF">2025-12-23T08:37:08Z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