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1" r:id="rId5"/>
    <p:sldId id="260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1632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r>
              <a:rPr lang="ru-RU" spc="-10" dirty="0"/>
              <a:t>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046353"/>
              </p:ext>
            </p:extLst>
          </p:nvPr>
        </p:nvGraphicFramePr>
        <p:xfrm>
          <a:off x="349250" y="1917699"/>
          <a:ext cx="6934200" cy="807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9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3588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352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82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693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02.03.2026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«Островок здоровья» (Обсуждение ЗОЖ, растяжка)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943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любителей танцевать «Движение и Ритм» (постановочные танцы)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290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553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03.03.2026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Волонтерская работа. Шьем и вяжем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театралов «Театральные посиделки»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720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Занятие по компьютерной грамотности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  <a:tr h="433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04.03.2026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«Для милых дам: праздник весны и уважения»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  <a:tr h="886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05.03.2026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(Встреча с врачом-терапевтом «Роль физической активности: какие упражнения безопасны и полезны для людей старшего возраста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»)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718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Клуб любителей танцевать «Движение и Ритм» (бальные  танцы)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  <a:tr h="547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569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475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5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6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3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4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8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1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2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5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32" name="Группа 3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323300" y="7978426"/>
            <a:ext cx="1147890" cy="132842"/>
            <a:chOff x="644464" y="8176450"/>
            <a:chExt cx="1147890" cy="132842"/>
          </a:xfrm>
        </p:grpSpPr>
        <p:pic>
          <p:nvPicPr>
            <p:cNvPr id="33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4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6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7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8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Овал 42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53042" y="8057622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5816796" y="8907360"/>
            <a:ext cx="165160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7" name="Таблица 46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531047"/>
              </p:ext>
            </p:extLst>
          </p:nvPr>
        </p:nvGraphicFramePr>
        <p:xfrm>
          <a:off x="374882" y="1472591"/>
          <a:ext cx="6908568" cy="8487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26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9648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4982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4927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903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06.03.2026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театралов «Театральные посиделки»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15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 любителей рукоделия «Рукодельные посиделки»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20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Клуб любителей поэзии «Лирический клуб»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23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и вяжем для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СВОих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461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Клуб театралов «Театральные посиделки»</a:t>
                      </a:r>
                      <a:endParaRPr lang="ru-RU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0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любителей скандинавской ходьбы «Легкая походка»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335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Клуб гипсоделов «Белая фантазия»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3311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Курс по практической психологии « Путь к себе»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02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рукоделия «Рукодельные посиделки»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</a:tr>
              <a:tr h="11531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Просветительская онлайн-лекция "В здравом уме и твердой памяти: практики для активного долголетия" Общероссийская общественно-государственная просветительская организация «Российское общество «Знание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»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6918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Театральное представление «Образ женщины в русской литературе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394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Профилактическая беседа: «Осторожно мошенники!»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394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театралов «Театральные посиделки»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</a:tr>
              <a:tr h="6466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пенсионным, социальным вопросам и  по оформлению цифровых документов в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  <a:tr h="426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«Островок здоровья»  (Обсуждение ЗОЖ,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растяжка)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431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 «Движение и Ритм» (бальные танцы)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  <a:tr h="4567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0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/>
              <a:t>Й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МАРТ  </a:t>
            </a:r>
            <a:r>
              <a:rPr lang="ru-RU" spc="-10" dirty="0" smtClean="0"/>
              <a:t>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130687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52234" y="8136693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10145" y="8066571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763557" y="8881979"/>
            <a:ext cx="2031147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0" name="Таблица 39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402138"/>
              </p:ext>
            </p:extLst>
          </p:nvPr>
        </p:nvGraphicFramePr>
        <p:xfrm>
          <a:off x="349250" y="1841502"/>
          <a:ext cx="6934200" cy="8182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74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4219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7525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4298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486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294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17.03.2026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Заседание совета лидеров клубов. Планирование мероприятий на апрель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Волонтерская работа. Шьем и вяжем для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СВОих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театралов «Театральные посиделки»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007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Занятие по компьютерной грамотности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18.03.2026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гипсоделов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«Белая фантазия»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56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Курс по практической психологии «Путь к себе»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  <a:tr h="5413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Шахматный турнир (товарищеская встреча с активистами ООГД «Движения первых»)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</a:tr>
              <a:tr h="456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19.03.2026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(Растяжка, поговорим о красоте)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456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 любителей танцевать «Движение и Ритм»    (бальные танцы)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  <a:tr h="496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360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37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13:30</a:t>
                      </a:r>
                    </a:p>
                  </a:txBody>
                  <a:tcPr marL="68580" marR="68580" marT="0" marB="0"/>
                </a:tc>
              </a:tr>
              <a:tr h="4511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20.03.2026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театралов «Театральные посиделки»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рукоделия «Рукодельные посиделки»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  <a:tr h="421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23.03.2026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(Обсуждение ЗОЖ, растяжка)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4294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(постановочные танцы)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426750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52234" y="8136693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10145" y="8066571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5763557" y="8881979"/>
            <a:ext cx="2031147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0" name="Таблица 39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915291"/>
              </p:ext>
            </p:extLst>
          </p:nvPr>
        </p:nvGraphicFramePr>
        <p:xfrm>
          <a:off x="349250" y="1917700"/>
          <a:ext cx="6934200" cy="8077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74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4219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7525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7008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72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710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любителей настольных игр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10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94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Волонтерская работа. Шьем  нательное белье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94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Клуб театралов «Театральные посиделки»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157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поэзии «Лирический клуб»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94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скандинавской ходьбы «Легкая походка»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79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25.03.2026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путешественников «Окно в мир»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5683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Курс по практической психологии «Путь к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себе»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  <a:tr h="479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 любителей рукоделия «Рукодельные посиделки»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/>
                </a:tc>
              </a:tr>
              <a:tr h="4792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26.03.2026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(Растяжка)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5210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 «Движение и Ритм» (Бальные танцы)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</a:tr>
              <a:tr h="3789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394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 любителей настольных игр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</a:tr>
              <a:tr h="533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</a:tr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27.03.2026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Просмотр фильма Всероссийской общественной организации «Русское географическое общество» - «Великие реки России – Енисей»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1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</p:spTree>
    <p:extLst>
      <p:ext uri="{BB962C8B-B14F-4D97-AF65-F5344CB8AC3E}">
        <p14:creationId xmlns:p14="http://schemas.microsoft.com/office/powerpoint/2010/main" val="1159637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161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lang="ru-RU" sz="40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40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0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200" dirty="0" smtClean="0">
              <a:latin typeface="Calibri"/>
              <a:cs typeface="Calibri"/>
            </a:endParaRPr>
          </a:p>
          <a:p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200" dirty="0" smtClean="0">
                <a:latin typeface="+mn-lt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+mn-lt"/>
              </a:rPr>
              <a:t>Рыбное, пл. Ленина, д.3</a:t>
            </a:r>
          </a:p>
          <a:p>
            <a:r>
              <a:rPr lang="ru-RU" sz="12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(4912)30-30-37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ФИО: Белякова Татьяна Эдуардовна</a:t>
            </a:r>
            <a:endParaRPr lang="ru-RU" sz="1200" dirty="0" smtClean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783929"/>
              </p:ext>
            </p:extLst>
          </p:nvPr>
        </p:nvGraphicFramePr>
        <p:xfrm>
          <a:off x="361470" y="1917700"/>
          <a:ext cx="692198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7034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7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8873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62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театралов «Театральные посиделки»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рукоделия «Рукодельные посиделки»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272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30.03.2026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«Островок здоровья» (Обсуждение ЗОЖ, растяжка)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танцевать «Движение и ритм» (постановочные танцы)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вязать «Творим прекрасное»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84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настольных игр «Игротека»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99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Клуб любителей петь «Меломаны»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8881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31.03.2026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Совместная встреча участников ЦОСП с участниками СВО и членами их семей «Героями не рождаются - героями становятся: Герои СВО живущие рядом с нами»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</TotalTime>
  <Words>870</Words>
  <Application>Microsoft Office PowerPoint</Application>
  <PresentationFormat>Произвольный</PresentationFormat>
  <Paragraphs>268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МЕРОПРИЯТИЯ НА МАРТ 2026</vt:lpstr>
      <vt:lpstr>МЕРОПРИЯТИЙ НА МАРТ   2026</vt:lpstr>
      <vt:lpstr>МЕРОПРИЯТИЯ НА МАРТ 2026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Лосева Арина Леонидовна</cp:lastModifiedBy>
  <cp:revision>85</cp:revision>
  <dcterms:created xsi:type="dcterms:W3CDTF">2025-11-06T11:20:25Z</dcterms:created>
  <dcterms:modified xsi:type="dcterms:W3CDTF">2026-03-02T09:38:26Z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