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</a:rPr>
              <a:t>г.Шацк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Комсомольская, д.13</a:t>
            </a:r>
            <a:endParaRPr lang="ru-RU" sz="1300" dirty="0" smtClean="0">
              <a:solidFill>
                <a:schemeClr val="bg1"/>
              </a:solidFill>
              <a:latin typeface="+mn-lt"/>
            </a:endParaRP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(4912)30-31-59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Пестрякова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оза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839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118341"/>
              </p:ext>
            </p:extLst>
          </p:nvPr>
        </p:nvGraphicFramePr>
        <p:xfrm>
          <a:off x="389050" y="1798667"/>
          <a:ext cx="6790065" cy="5201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187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4958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5239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614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428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14.01.2026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по компьютерной грамотности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428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16.01.2026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Встреча за настольными играми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42861">
                <a:tc>
                  <a:txBody>
                    <a:bodyPr/>
                    <a:lstStyle/>
                    <a:p>
                      <a:r>
                        <a:rPr lang="ru-RU" dirty="0" smtClean="0"/>
                        <a:t>20.01.2026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Посещение бассейна в ФОК «АТЛЕТ»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69953">
                <a:tc>
                  <a:txBody>
                    <a:bodyPr/>
                    <a:lstStyle/>
                    <a:p>
                      <a:r>
                        <a:rPr lang="ru-RU" dirty="0" smtClean="0"/>
                        <a:t>23.01.2026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Профилактическое мероприятие «Осторожно,</a:t>
                      </a:r>
                      <a:r>
                        <a:rPr lang="ru-RU" baseline="0" dirty="0" smtClean="0"/>
                        <a:t> телефонные мошенники!»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69953">
                <a:tc>
                  <a:txBody>
                    <a:bodyPr/>
                    <a:lstStyle/>
                    <a:p>
                      <a:r>
                        <a:rPr lang="ru-RU" dirty="0" smtClean="0"/>
                        <a:t>27.01.2026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Консультирование по правовым, пенсионным и социальным вопросам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669953">
                <a:tc>
                  <a:txBody>
                    <a:bodyPr/>
                    <a:lstStyle/>
                    <a:p>
                      <a:r>
                        <a:rPr lang="ru-RU" dirty="0" smtClean="0"/>
                        <a:t>29.01.2026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Фольклорный час «Мудрые,</a:t>
                      </a:r>
                      <a:r>
                        <a:rPr lang="ru-RU" baseline="0" dirty="0" smtClean="0"/>
                        <a:t> добрые сказки»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957076">
                <a:tc>
                  <a:txBody>
                    <a:bodyPr/>
                    <a:lstStyle/>
                    <a:p>
                      <a:r>
                        <a:rPr lang="ru-RU" dirty="0" smtClean="0"/>
                        <a:t>30.01.2026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Просмотр фильма Русского географического общества «Сто чудес России. Валаам. Земля Бога».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1165</TotalTime>
  <Words>132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26</cp:revision>
  <cp:lastPrinted>2025-12-17T07:50:00Z</cp:lastPrinted>
  <dcterms:created xsi:type="dcterms:W3CDTF">2025-11-06T11:20:25Z</dcterms:created>
  <dcterms:modified xsi:type="dcterms:W3CDTF">2025-12-22T09:06:27Z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