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622" y="3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64050" y="316976"/>
            <a:ext cx="26752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02535"/>
            <a:ext cx="5418842" cy="2108398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en-US" sz="13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dirty="0" err="1" smtClean="0">
                <a:solidFill>
                  <a:schemeClr val="bg1"/>
                </a:solidFill>
                <a:latin typeface="+mn-lt"/>
              </a:rPr>
              <a:t>г.Шацк</a:t>
            </a:r>
            <a:r>
              <a:rPr lang="ru-RU" sz="1300" dirty="0" smtClean="0">
                <a:solidFill>
                  <a:schemeClr val="bg1"/>
                </a:solidFill>
                <a:latin typeface="+mn-lt"/>
              </a:rPr>
              <a:t>, ул</a:t>
            </a:r>
            <a:r>
              <a:rPr lang="ru-RU" sz="1300" dirty="0">
                <a:solidFill>
                  <a:schemeClr val="bg1"/>
                </a:solidFill>
                <a:latin typeface="+mn-lt"/>
              </a:rPr>
              <a:t>. Комсомольская, д.13</a:t>
            </a:r>
            <a:endParaRPr lang="ru-RU" sz="1300" dirty="0" smtClean="0">
              <a:solidFill>
                <a:schemeClr val="bg1"/>
              </a:solidFill>
              <a:latin typeface="+mn-lt"/>
            </a:endParaRPr>
          </a:p>
          <a:p>
            <a:r>
              <a:rPr lang="ru-RU" sz="1300" dirty="0" smtClean="0">
                <a:solidFill>
                  <a:schemeClr val="bg1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номер: (4912)30-31-59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Пестрякова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оза Владимировна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err="1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7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1083951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Рязанской </a:t>
            </a:r>
            <a:r>
              <a:rPr sz="8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8722938"/>
              </p:ext>
            </p:extLst>
          </p:nvPr>
        </p:nvGraphicFramePr>
        <p:xfrm>
          <a:off x="394919" y="2070100"/>
          <a:ext cx="6847256" cy="50490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2256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5029200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685800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74558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319847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Times New Roman"/>
                        </a:rPr>
                        <a:t>03.08.2026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Настольные игры. Шашки, шахматы, лото</a:t>
                      </a:r>
                      <a:r>
                        <a:rPr lang="ru-RU" sz="1400" b="1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/>
                        </a:rPr>
                        <a:t> 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  <a:tabLst>
                          <a:tab pos="131445" algn="l"/>
                          <a:tab pos="335915" algn="ctr"/>
                        </a:tabLst>
                      </a:pPr>
                      <a:r>
                        <a:rPr lang="ru-RU" sz="1400" b="1" baseline="0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Calibri"/>
                        </a:rPr>
                        <a:t> 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10:00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554642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11.08.2026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Профилактическое мероприятие «Осторожно, телефонные мошенники»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10:00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432722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14.08.2026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История края «Забытые усадьбы старого Шацка»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11:00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19847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18.08.2026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Урок компьютерной грамотности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10:00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7714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21.08.2026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 Индивидуальное бесплатное консультирование по пенсионным, социальным вопросам и оформлению цифровых документов в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мессенджере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 МАХ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10:00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26.08.2026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Патриотическая акция «Курская дуга - Великая Победа» (ко Дню разгрома советскими войсками немецко-фашистских войск в Курской битве)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10:00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200774102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27.08.2026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Российское общество «Знание». Просветительская онлайн-лекция «Внутренний туризм и краеведение»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11:30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334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31.08.2026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Занятие по финансовой грамотности на тему        «Профилактика финансового мошенничества»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10:00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7751527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275</TotalTime>
  <Words>169</Words>
  <Application>Microsoft Office PowerPoint</Application>
  <PresentationFormat>Произвольный</PresentationFormat>
  <Paragraphs>40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Администратор</cp:lastModifiedBy>
  <cp:revision>42</cp:revision>
  <dcterms:created xsi:type="dcterms:W3CDTF">2025-11-06T11:20:25Z</dcterms:created>
  <dcterms:modified xsi:type="dcterms:W3CDTF">2026-07-31T12:28:06Z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