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622" y="54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464050" y="316976"/>
            <a:ext cx="267526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/>
              <a:t>НА</a:t>
            </a:r>
            <a:r>
              <a:rPr spc="-5" dirty="0"/>
              <a:t> </a:t>
            </a:r>
            <a:r>
              <a:rPr lang="ru-RU" spc="-5" dirty="0" smtClean="0"/>
              <a:t>ОКТЯБРЬ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02535"/>
            <a:ext cx="5418842" cy="2108398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en-US" sz="130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1300" dirty="0" err="1" smtClean="0">
                <a:solidFill>
                  <a:schemeClr val="bg1"/>
                </a:solidFill>
                <a:latin typeface="+mn-lt"/>
              </a:rPr>
              <a:t>г.Шацк</a:t>
            </a:r>
            <a:r>
              <a:rPr lang="ru-RU" sz="1300" dirty="0" smtClean="0">
                <a:solidFill>
                  <a:schemeClr val="bg1"/>
                </a:solidFill>
                <a:latin typeface="+mn-lt"/>
              </a:rPr>
              <a:t>, ул</a:t>
            </a:r>
            <a:r>
              <a:rPr lang="ru-RU" sz="1300" dirty="0">
                <a:solidFill>
                  <a:schemeClr val="bg1"/>
                </a:solidFill>
                <a:latin typeface="+mn-lt"/>
              </a:rPr>
              <a:t>. Комсомольская, д.13</a:t>
            </a:r>
            <a:endParaRPr lang="ru-RU" sz="1300" dirty="0" smtClean="0">
              <a:solidFill>
                <a:schemeClr val="bg1"/>
              </a:solidFill>
              <a:latin typeface="+mn-lt"/>
            </a:endParaRPr>
          </a:p>
          <a:p>
            <a:r>
              <a:rPr lang="ru-RU" sz="1300" dirty="0" smtClean="0">
                <a:solidFill>
                  <a:schemeClr val="bg1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номер: (4912)30-31-59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ФИО: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Пестрякова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Р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оза Владимировна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819087" y="7361555"/>
            <a:ext cx="3297554" cy="57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err="1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7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1083951" cy="546302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Рязанской </a:t>
            </a:r>
            <a:r>
              <a:rPr sz="8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2244459"/>
              </p:ext>
            </p:extLst>
          </p:nvPr>
        </p:nvGraphicFramePr>
        <p:xfrm>
          <a:off x="394918" y="1669073"/>
          <a:ext cx="6964732" cy="57350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1682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5051050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762000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79363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3404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01.10.2026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Российское общество «Знание». Просветительская онлайн-лекция «1 октября-наш день: говорим о главном для пожилых людей»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spc="-10">
                          <a:solidFill>
                            <a:srgbClr val="231F20"/>
                          </a:solidFill>
                          <a:effectLst/>
                          <a:latin typeface="+mn-lt"/>
                          <a:ea typeface="Times New Roman"/>
                        </a:rPr>
                        <a:t>10:</a:t>
                      </a:r>
                      <a:r>
                        <a:rPr lang="ru-RU" sz="1400" spc="-25">
                          <a:solidFill>
                            <a:srgbClr val="231F20"/>
                          </a:solidFill>
                          <a:effectLst/>
                          <a:latin typeface="+mn-lt"/>
                          <a:ea typeface="Times New Roman"/>
                        </a:rPr>
                        <a:t>00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685952597"/>
                  </a:ext>
                </a:extLst>
              </a:tr>
              <a:tr h="68133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05.10.2026</a:t>
                      </a:r>
                      <a:endParaRPr lang="ru-RU" sz="1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Участие в праздничном мероприятии ко Дню пожилых людей в Шацкой межпоселенческой библиотеке 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10:00</a:t>
                      </a:r>
                      <a:endParaRPr lang="ru-RU" sz="1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958695914"/>
                  </a:ext>
                </a:extLst>
              </a:tr>
              <a:tr h="546776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08.10.2026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«Виртуальное путешествие по регионам России» в Историко-культурном центре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10:00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5422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13.10.2026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Консультирование по правовым, пенсионным и социальным вопросам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10:00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732380059"/>
                  </a:ext>
                </a:extLst>
              </a:tr>
              <a:tr h="546347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14.10.2026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Российское общество «Знание». Просветительская онлайн-лекция  «Правовая грамотность»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11:30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285857638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16.10.2026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Урок компьютерной грамотности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10:00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200774102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21.10.2026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 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Индивидуальное бесплатное консультирование по пенсионным, социальным вопросам и оформлению цифровых документов в мессенджере «МАХ»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10:00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8547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26.10.2026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Литературно-музыкальное мероприятие «Очей очарованье – осень золотая». Посещение Историко-культурного центра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10:00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775152705"/>
                  </a:ext>
                </a:extLst>
              </a:tr>
              <a:tr h="4066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29.10.2026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Профилактическое мероприятие «Осторожно, финансовые мошенники»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10:00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282</TotalTime>
  <Words>182</Words>
  <Application>Microsoft Office PowerPoint</Application>
  <PresentationFormat>Произвольный</PresentationFormat>
  <Paragraphs>45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ОКТЯБРЬ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Администратор</cp:lastModifiedBy>
  <cp:revision>45</cp:revision>
  <dcterms:created xsi:type="dcterms:W3CDTF">2025-11-06T11:20:25Z</dcterms:created>
  <dcterms:modified xsi:type="dcterms:W3CDTF">2026-09-30T13:07:44Z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