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smtClean="0"/>
              <a:t>МАРТ</a:t>
            </a:r>
            <a:r>
              <a:rPr lang="ru-RU" spc="-10" dirty="0"/>
              <a:t> </a:t>
            </a: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02535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</a:rPr>
              <a:t>г.Шацк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Комсомольская, д.13</a:t>
            </a:r>
            <a:endParaRPr lang="ru-RU" sz="1300" dirty="0" smtClean="0">
              <a:solidFill>
                <a:schemeClr val="bg1"/>
              </a:solidFill>
              <a:latin typeface="+mn-lt"/>
            </a:endParaRP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(4912)30-31-59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Пестрякова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оза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839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950347"/>
              </p:ext>
            </p:extLst>
          </p:nvPr>
        </p:nvGraphicFramePr>
        <p:xfrm>
          <a:off x="512394" y="1766669"/>
          <a:ext cx="6701725" cy="52748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2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720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746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4558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319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02.03.2026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Час настольных игр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974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05.03.2026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Литературно-музыкальный вечер «Имя тебе-женщина» (к Международному женскому дню      8 марта)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035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пенсионным, социальным вопросам и  по оформлению цифровых документов в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мессенджере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«МАХ»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15:00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1490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Просветительская онлайн-лекция "В здравом уме и твердой памяти: практики для активного долголетия"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035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13.03.2026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Профилактическое мероприятие «Осторожно, телефонные мошенники»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6035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17.03.2026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Спортивный час. Посещение бассейна в ФСК «Атлет»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</a:tr>
              <a:tr h="6035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23.03.2026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Литературно музыкальный калейдоскоп «Поэзия, как музыка души» (к Всемирному дню поэзии)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Words>171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Лосева Арина Леонидовна</cp:lastModifiedBy>
  <cp:revision>37</cp:revision>
  <dcterms:created xsi:type="dcterms:W3CDTF">2025-11-06T11:20:25Z</dcterms:created>
  <dcterms:modified xsi:type="dcterms:W3CDTF">2026-03-02T09:46:34Z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