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44464" y="8370038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г. Скопин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Ленина, д.33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(4912)30-32-14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Солонина Светлана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367569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2116130"/>
              </p:ext>
            </p:extLst>
          </p:nvPr>
        </p:nvGraphicFramePr>
        <p:xfrm>
          <a:off x="334025" y="1558377"/>
          <a:ext cx="7117978" cy="5633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4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3015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12571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9188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796582">
                <a:tc>
                  <a:txBody>
                    <a:bodyPr/>
                    <a:lstStyle/>
                    <a:p>
                      <a:pPr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12.01.2026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Информационный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час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«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Преимущества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получения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государственных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услуг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в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электронном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Calibri"/>
                          <a:cs typeface="Arial Unicode MS"/>
                        </a:rPr>
                        <a:t>виде</a:t>
                      </a: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»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14:00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782845">
                <a:tc>
                  <a:txBody>
                    <a:bodyPr/>
                    <a:lstStyle/>
                    <a:p>
                      <a:pPr fontAlgn="base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231F2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15.01.2026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Онлайн лекция Федерального образовательного проекта «Здоровое долголетие»</a:t>
                      </a:r>
                      <a:endParaRPr lang="ru-RU" sz="1800" dirty="0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101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Arial"/>
                        </a:rPr>
                        <a:t>10:00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49854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20.01.2026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Клуб </a:t>
                      </a: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по интересам. Мастер-класс по вязанию крючком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20542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22.01.2026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Индивидуальное бесплатное консультирование по вопросам </a:t>
                      </a:r>
                      <a:r>
                        <a:rPr lang="ru-RU" sz="1800" b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пенсионно</a:t>
                      </a: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-социального характера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10:00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740208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26.01.2026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Профилактическая беседа по предотвращению мошенничества, обсуждение новых схем мошенников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98540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28.01.2026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Уроки скандинавской ходьбы в городском парке отдыха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965512">
                <a:tc>
                  <a:txBody>
                    <a:bodyPr/>
                    <a:lstStyle/>
                    <a:p>
                      <a:pPr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30.01.2026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just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Плетение маскировочных сетей для СВО совместно со </a:t>
                      </a:r>
                      <a:r>
                        <a:rPr lang="ru-RU" sz="1800" b="0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Скопинским</a:t>
                      </a: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 районным отделением «Всероссийское общество инвалидов»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tc>
                  <a:txBody>
                    <a:bodyPr/>
                    <a:lstStyle/>
                    <a:p>
                      <a:pPr algn="ctr" fontAlgn="base" hangingPunct="0">
                        <a:lnSpc>
                          <a:spcPct val="92000"/>
                        </a:lnSpc>
                        <a:spcAft>
                          <a:spcPts val="0"/>
                        </a:spcAft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800" b="0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/>
                          <a:cs typeface="Times New Roman"/>
                        </a:rPr>
                        <a:t>14:00</a:t>
                      </a:r>
                      <a:endParaRPr lang="ru-RU" sz="11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15875" marB="0"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147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Никулова Елена Васильевна</cp:lastModifiedBy>
  <cp:revision>20</cp:revision>
  <cp:lastPrinted>2025-12-23T08:26:07Z</cp:lastPrinted>
  <dcterms:created xsi:type="dcterms:W3CDTF">2025-11-06T11:20:25Z</dcterms:created>
  <dcterms:modified xsi:type="dcterms:W3CDTF">2025-12-23T08:26:13Z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