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8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44464" y="8370038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г. Скопин,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Ленина, д.33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(4912)30-32-14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Солонина Светлана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943032" y="7367569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1083951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965686"/>
              </p:ext>
            </p:extLst>
          </p:nvPr>
        </p:nvGraphicFramePr>
        <p:xfrm>
          <a:off x="567615" y="1716418"/>
          <a:ext cx="6792035" cy="5710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85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396398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7878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419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927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01.10.2026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10: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60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Концерт ко Дню пожилого человека «Мудрой осени счастливые моменты»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</a:p>
                  </a:txBody>
                  <a:tcPr marL="68580" marR="68580" marT="0" marB="0"/>
                </a:tc>
              </a:tr>
              <a:tr h="836398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231F20"/>
                          </a:solidFill>
                          <a:effectLst/>
                          <a:latin typeface="Calibri"/>
                          <a:ea typeface="Microsoft YaHei"/>
                        </a:rPr>
                        <a:t>09.10.2026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Информационный час «Преимущества цифрового удостоверения в МАХ».  Индивидуальное бесплатное консультирование по пенсионным и социальным вопросам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15:00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0781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14.10.2026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Российское общество «Знание». Просветительская онлайн-лекция  «Правовая грамотность»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11:30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22749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16.10.2026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</a:rPr>
                        <a:t>Участие в  Ярмарке народных промыслов в Скопинском  центре народных промыслов и ремесел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570916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21.10.2026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Плетение маскировочных сетей для СВО на базе Скопинского районного отделения «Всероссийское общество инвалидов»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570916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23.10.2026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Тематическая лекция врача-терапевта Скопинской ЦРБ о профилактике   сезонных инфекционных заболеваний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80611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27.10.2026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Экскурсия в Свято-Дмитриевский мужской монастырь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570916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30.10.2026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Кинопоказ документального фильма «Благодарная Россия», посвященный Дню народного единства. Чаепитие в кругу друзей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1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199</Words>
  <Application>Microsoft Office PowerPoint</Application>
  <PresentationFormat>Произвольный</PresentationFormat>
  <Paragraphs>44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40</cp:revision>
  <cp:lastPrinted>2025-12-23T08:26:07Z</cp:lastPrinted>
  <dcterms:created xsi:type="dcterms:W3CDTF">2025-11-06T11:20:25Z</dcterms:created>
  <dcterms:modified xsi:type="dcterms:W3CDTF">2026-09-30T13:03:58Z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