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44464" y="8370038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 Скопин,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Ленина, д.33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(4912)30-32-14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Солонина Светлана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736756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62884"/>
              </p:ext>
            </p:extLst>
          </p:nvPr>
        </p:nvGraphicFramePr>
        <p:xfrm>
          <a:off x="505626" y="1766669"/>
          <a:ext cx="6750835" cy="524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47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6973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163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50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393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2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Посещение праздничного концерта в ДК им. Ленина «Признание в любви», посвященного  Международному женскому дню. Чаепитие в кругу друзей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154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47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18.03.2026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Плетение маскировочных сетей для СВО совместно со Скопинским районным отделением «Всероссийское общество инвалидов»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793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 «Осторожно, мошенники!»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57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Прогулка в городском парке. Дыхательная гимнастика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171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26</cp:revision>
  <cp:lastPrinted>2025-12-23T08:26:07Z</cp:lastPrinted>
  <dcterms:created xsi:type="dcterms:W3CDTF">2025-11-06T11:20:25Z</dcterms:created>
  <dcterms:modified xsi:type="dcterms:W3CDTF">2026-02-27T08:38:44Z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