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5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696093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76530" y="8111853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345204"/>
            <a:ext cx="5418842" cy="212378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г.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Спасск-Рязанский,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Войкова,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д.63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(4912)30-32-02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Морозова Ольга Валерьевна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88416" y="7099300"/>
            <a:ext cx="3551836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9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1601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396808"/>
              </p:ext>
            </p:extLst>
          </p:nvPr>
        </p:nvGraphicFramePr>
        <p:xfrm>
          <a:off x="425450" y="1917700"/>
          <a:ext cx="682625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57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0627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74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8897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889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13.01.2026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Посещение бассейна в ФОК «</a:t>
                      </a:r>
                      <a:r>
                        <a:rPr lang="ru-RU" sz="1600" b="0" dirty="0" err="1" smtClean="0">
                          <a:latin typeface="+mn-lt"/>
                          <a:cs typeface="Calibri Light"/>
                        </a:rPr>
                        <a:t>Евпатий</a:t>
                      </a: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600" b="0" dirty="0" err="1" smtClean="0">
                          <a:latin typeface="+mn-lt"/>
                          <a:cs typeface="Calibri Light"/>
                        </a:rPr>
                        <a:t>Коловрат</a:t>
                      </a: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»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en-US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</a:t>
                      </a: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889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16.01.2026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Профилактическая  беседа по предотвращению мошенничества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+mn-lt"/>
                        </a:rPr>
                        <a:t>1</a:t>
                      </a:r>
                      <a:r>
                        <a:rPr lang="en-US" sz="1600" b="0" dirty="0" smtClean="0">
                          <a:latin typeface="+mn-lt"/>
                        </a:rPr>
                        <a:t>1</a:t>
                      </a:r>
                      <a:r>
                        <a:rPr lang="ru-RU" sz="1600" b="0" dirty="0" smtClean="0">
                          <a:latin typeface="+mn-lt"/>
                        </a:rPr>
                        <a:t>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8425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19.01.2026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правовым пенсионным и социальным вопросам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88975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22.01.2026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/>
                        <a:t>Литературный</a:t>
                      </a:r>
                      <a:r>
                        <a:rPr lang="ru-RU" sz="1600" baseline="0" dirty="0" smtClean="0"/>
                        <a:t> вечер «Итак, она звалась Татьяной»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98425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26.01.2026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лекция Федерального образовательного проекта «Здоровое долголетие»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120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21</cp:revision>
  <cp:lastPrinted>2025-12-22T11:14:26Z</cp:lastPrinted>
  <dcterms:created xsi:type="dcterms:W3CDTF">2025-11-06T11:20:25Z</dcterms:created>
  <dcterms:modified xsi:type="dcterms:W3CDTF">2025-12-23T08:31:51Z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