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18270" y="8332379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 marR="0" lvl="0" indent="0" defTabSz="914400" eaLnBrk="1" fontAlgn="auto" latinLnBrk="0" hangingPunct="1">
              <a:lnSpc>
                <a:spcPts val="1430"/>
              </a:lnSpc>
              <a:spcBef>
                <a:spcPts val="10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Наши</a:t>
            </a:r>
            <a:r>
              <a:rPr kumimoji="0" lang="ru-RU" sz="1300" b="0" i="0" u="none" strike="noStrike" kern="0" cap="none" spc="-3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300" b="0" i="0" u="none" strike="noStrike" kern="0" cap="none" spc="-1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контакты:</a:t>
            </a:r>
            <a:endParaRPr kumimoji="0" lang="ru-RU" sz="13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Адрес: </a:t>
            </a: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г. Спасск-Рязанский, ул. Войкова, д.63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t>Контактный </a:t>
            </a: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номер: (4912)30-32-02</a:t>
            </a:r>
          </a:p>
          <a:p>
            <a:pPr marL="15240" marR="5080" lvl="0" indent="0" defTabSz="914400" eaLnBrk="1" fontAlgn="auto" latinLnBrk="0" hangingPunct="1">
              <a:lnSpc>
                <a:spcPts val="13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ФИО: Морозова Ольга Валерьевна</a:t>
            </a:r>
            <a:endParaRPr kumimoji="0" lang="ru-RU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943032" y="717550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495588"/>
              </p:ext>
            </p:extLst>
          </p:nvPr>
        </p:nvGraphicFramePr>
        <p:xfrm>
          <a:off x="512395" y="1917700"/>
          <a:ext cx="6728192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56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20289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95336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3514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0272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03.0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8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 по пенсионным, социальным вопросам и оформлению цифровых документов в мессенджере МАХ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5724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7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.0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8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Профилактическая  беседа по предотвращению мошенничества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8044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2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.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08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Плетение сетей для СВО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09:00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5724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14.0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8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Праздничный конкурс на лучшую медовую выпечку в честь праздника Медовый Спас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57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22.08.2026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Посещение выставки книг в Спасской районной библиотеке, посвященной дню государственного флага России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38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Просмотр художественного фильма «Калина красная»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572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160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54</cp:revision>
  <cp:lastPrinted>2025-12-22T06:14:35Z</cp:lastPrinted>
  <dcterms:created xsi:type="dcterms:W3CDTF">2025-11-06T11:20:25Z</dcterms:created>
  <dcterms:modified xsi:type="dcterms:W3CDTF">2026-07-31T12:24:15Z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