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18270" y="8332379"/>
            <a:ext cx="5418842" cy="210839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 marR="0" lvl="0" indent="0" defTabSz="914400" eaLnBrk="1" fontAlgn="auto" latinLnBrk="0" hangingPunct="1">
              <a:lnSpc>
                <a:spcPts val="1430"/>
              </a:lnSpc>
              <a:spcBef>
                <a:spcPts val="10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Наши</a:t>
            </a:r>
            <a:r>
              <a:rPr kumimoji="0" lang="ru-RU" sz="1300" b="0" i="0" u="none" strike="noStrike" kern="0" cap="none" spc="-3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u-RU" sz="1300" b="0" i="0" u="none" strike="noStrike" kern="0" cap="none" spc="-1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контакты:</a:t>
            </a:r>
            <a:endParaRPr kumimoji="0" lang="ru-RU" sz="13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Адрес: 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г. Спасск-Рязанский, ул. Войкова, д.63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Контактный 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номер: (4912)30-32-02</a:t>
            </a:r>
          </a:p>
          <a:p>
            <a:pPr marL="15240" marR="5080" lvl="0" indent="0" defTabSz="914400" eaLnBrk="1" fontAlgn="auto" latinLnBrk="0" hangingPunct="1">
              <a:lnSpc>
                <a:spcPts val="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ФИО: Морозова Ольга Валерьевна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943032" y="7175500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743404"/>
              </p:ext>
            </p:extLst>
          </p:nvPr>
        </p:nvGraphicFramePr>
        <p:xfrm>
          <a:off x="512395" y="1917700"/>
          <a:ext cx="6728192" cy="5110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2567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820289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795336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351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84051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01.10.2026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Российское общество «Знание». Просветительская онлайн-лекция «1 октября-наш день: говорим о главном для пожилых людей»</a:t>
                      </a: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10:00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02.10.2026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Посещение праздничного концерта в РДК, посвященного Дню пожилых людей 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05.10.2026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Праздничное мероприятие, посвященное Дню учителя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11:00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7753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08.10.2026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Плетение сетей для СВО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09:00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09.10.2026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Индивидуальное бесплатное консультирование по пенсионным, социальным вопросам и формированию цифрового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ID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в мессенджере МАХ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11:00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4381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Российское общество «Знание». Просветительская онлайн-лекция «Правовая грамотность»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11:30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572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15.10.2026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Профилактическая беседа по предотвращению мошенничества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24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18.10.2026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Викторина «Осенний калейдоскоп»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72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23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Посещение выставки  Спасского историко-археологического музея «Искусство казахской вышивки» 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</TotalTime>
  <Words>170</Words>
  <Application>Microsoft Office PowerPoint</Application>
  <PresentationFormat>Произвольный</PresentationFormat>
  <Paragraphs>44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57</cp:revision>
  <cp:lastPrinted>2025-12-22T06:14:35Z</cp:lastPrinted>
  <dcterms:created xsi:type="dcterms:W3CDTF">2025-11-06T11:20:25Z</dcterms:created>
  <dcterms:modified xsi:type="dcterms:W3CDTF">2026-09-30T13:05:52Z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