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7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6960938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76530" y="8111853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345204"/>
            <a:ext cx="5418842" cy="2123787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г.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Спасск-Рязанский,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Войкова,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д.63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(4912)30-32-02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Морозова Ольга Валерьевна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83496" y="7352367"/>
            <a:ext cx="356850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9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160151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804233"/>
              </p:ext>
            </p:extLst>
          </p:nvPr>
        </p:nvGraphicFramePr>
        <p:xfrm>
          <a:off x="425450" y="1841500"/>
          <a:ext cx="6857999" cy="5344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984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27232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6278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470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24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04.03.2026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Лекция о новшествах пенсионного и социального законодательства в РФ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355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06.03.2026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Праздничный концерт, посвященный международному женскому дню 8 марта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355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Индивидуальное бесплатное консультирование пенсионным, социальным вопросам и  по оформлению цифровых документов в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мессенджере</a:t>
                      </a:r>
                      <a:r>
                        <a:rPr lang="ru-RU" sz="14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«МАХ»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11971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Просветительская онлайн-лекция "В здравом уме и твердой памяти: практики для активного долголетия"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24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13.03.2026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Профилактическая  беседа по предотвращению мошенничества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</a:tr>
              <a:tr h="548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20.03.2026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Плетение сетей в группе помощи участникам СВО «Доброе сердце»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48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25.03.2026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Видеолекция ФП «Здоровое долголетие» «Физическая активность, как лекарство от старения»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</TotalTime>
  <Words>171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27</cp:revision>
  <cp:lastPrinted>2025-12-22T11:14:26Z</cp:lastPrinted>
  <dcterms:created xsi:type="dcterms:W3CDTF">2025-11-06T11:20:25Z</dcterms:created>
  <dcterms:modified xsi:type="dcterms:W3CDTF">2026-02-27T08:39:11Z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