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60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247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934448"/>
              </p:ext>
            </p:extLst>
          </p:nvPr>
        </p:nvGraphicFramePr>
        <p:xfrm>
          <a:off x="349250" y="1917699"/>
          <a:ext cx="6934200" cy="7955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79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3588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8352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82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671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01.04.2026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«Нам юмор строить и жить помогает» развлекательная программа ко Дню смеха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10:</a:t>
                      </a:r>
                      <a:r>
                        <a:rPr lang="ru-RU" sz="1400" spc="-25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03.04.2026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Вопросы-ответы «Национальный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мессенджер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04.04.2026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Участие в фестивале любительского художественного творчества, посвященного Году единства народов России «Малая родина – сердце России»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07.04.2026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Всемирный день здоровья. Участие в соревнованиях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07.04.2026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Мастер-класс  «Пасхальная корзинка»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886460"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10.04.2026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по  пенсионным, социальным вопросам и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оформлению 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цифровых документов в </a:t>
                      </a:r>
                      <a:r>
                        <a:rPr lang="ru-RU" sz="1400" dirty="0" err="1"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12:00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Участие в V Пасхальной конференции, посвященной Году единства народов России. Ряжская центральная библиотека 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algn="l"/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16.04.2026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"Эхо Чернобыля. Подвиг ликвидаторов"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09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беседа «Как записаться к врачу через 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75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18.04.2026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Вечер отдыха «В кругу друзей» в Ряжском доме культуры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54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20.04.2026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Профилактическая беседа по предотвращению мошенничества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611983" y="72583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561" y="9577101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286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 lvl="0" indent="0" defTabSz="914400" eaLnBrk="1" fontAlgn="auto" latinLnBrk="0" hangingPunct="1">
              <a:lnSpc>
                <a:spcPct val="75800"/>
              </a:lnSpc>
              <a:spcBef>
                <a:spcPts val="13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ПРИХОДИТЕ, 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МЫ</a:t>
            </a:r>
            <a:r>
              <a:rPr kumimoji="0" lang="ru-RU" sz="4400" b="1" i="0" u="none" strike="noStrike" kern="0" cap="none" spc="-1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ВАС</a:t>
            </a:r>
            <a:r>
              <a:rPr kumimoji="0" lang="ru-RU" sz="4400" b="1" i="0" u="none" strike="noStrike" kern="0" cap="none" spc="-1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4400" b="1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ЖДЕМ!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г.Ряжск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, ул. Дзержинского, д.1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Calibri"/>
              </a:rPr>
              <a:t>Контактный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номер: (4912)30-31-85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Лапутина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Людмила Ивановна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181823"/>
              </p:ext>
            </p:extLst>
          </p:nvPr>
        </p:nvGraphicFramePr>
        <p:xfrm>
          <a:off x="361470" y="1917700"/>
          <a:ext cx="6921980" cy="4963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0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7034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057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4333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806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21.04.2026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Тематическая лекция: «О некоторых вопросах пенсионного законодательства» с участием заместителя начальника управления установления пенсий ОСФР по Рязанской области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15:30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23.04.2026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Общероссийская общественно-государственная просветительская организация «Российское общество «Знание». Праздничное мероприятие в преддверии 9 Мая 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654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24.04.2026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Участие в митинге, посвященном 40-летию со дня аварии на ЧАЭС в 1986 году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12:00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28.04.2026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Беседа о возможности оформления цифрового удостоверения «Цифровой ID»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775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30.04.2026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Празднование Дня коренных малочисленных народов РФ, направленного на укрепление межнационального общения народов, популяризацию их традиционного образа жизни и самобытной культуры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2912" y="113733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006850" y="7674522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783</TotalTime>
  <Words>315</Words>
  <Application>Microsoft Office PowerPoint</Application>
  <PresentationFormat>Произвольный</PresentationFormat>
  <Paragraphs>76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87</cp:revision>
  <dcterms:created xsi:type="dcterms:W3CDTF">2025-11-06T11:20:25Z</dcterms:created>
  <dcterms:modified xsi:type="dcterms:W3CDTF">2026-03-31T14:10:35Z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