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6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г.Ряжск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Дзержинского, д.1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Лапутина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55515"/>
              </p:ext>
            </p:extLst>
          </p:nvPr>
        </p:nvGraphicFramePr>
        <p:xfrm>
          <a:off x="512391" y="1536700"/>
          <a:ext cx="6939611" cy="5812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17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194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949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2285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439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 мастер-классе «Именной браслет» в Ряжском краеведческом музее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02.06.2026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Поздравление сотрудников СФР с Днем социального работника от ЦОСПА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4838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Посещение концертной программы ко Дню социального работника в Ряжском районном доме культуры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183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 по пенсионным и социальным вопросам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58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613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24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патриотическом мероприятии «И помнит мир спасённый» (85 лет со дня начала Великой Отечественной войны) в Ряжском  краеведческом музее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09:00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9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5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45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30.06.2026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Цифровые документы в мессенджере МАХ: особенности, преимущества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206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34</cp:revision>
  <dcterms:created xsi:type="dcterms:W3CDTF">2025-11-06T11:20:25Z</dcterms:created>
  <dcterms:modified xsi:type="dcterms:W3CDTF">2026-05-28T13:46:05Z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