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7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214819"/>
              </p:ext>
            </p:extLst>
          </p:nvPr>
        </p:nvGraphicFramePr>
        <p:xfrm>
          <a:off x="349250" y="1600504"/>
          <a:ext cx="6934200" cy="8546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79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3588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8352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2021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019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01.06.2026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День защиты детей -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квест</a:t>
                      </a:r>
                      <a:r>
                        <a:rPr lang="ru-RU" sz="14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11:</a:t>
                      </a:r>
                      <a:r>
                        <a:rPr lang="ru-RU" sz="1400" spc="-25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58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02.06.2026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носилки и матрасы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Театральные посиделки «Аплодисменты»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03.06.2026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по компьютерной грамотности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гипсоделов «Белая фантазия»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342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04.06.2026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Занятия в клубе «Островок здоровья» (растяжка)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506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05.06.2026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День весенних именинников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506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08.06.2026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3889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Занятия в клубе «Островок здоровья» (встреча с врачом на тему: «Будь в центре управления своим здоровьем. Про диабет»)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445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(продолжаем разучивать танцы народов России)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9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09.06.2026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Волонтерская работа. Шьем матрасы и носилки для </a:t>
                      </a:r>
                      <a:r>
                        <a:rPr lang="ru-RU" sz="1400" dirty="0" err="1">
                          <a:effectLst/>
                          <a:latin typeface="+mn-lt"/>
                          <a:ea typeface="Times New Roman"/>
                        </a:rPr>
                        <a:t>СВОих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Театральные посиделки «Аплодисменты»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10.06.2026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Праздник песни ко Дню России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11.00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259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11.06.2026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Онлайн-мероприятие федерального проекта «Здоровое долголетие» на тему: «Как сохранить здоровье летом»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11.30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Занятия в клубе «Островок здоровья»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12.30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42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Клуб любителей танцевать «Движение и ритм»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13.00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5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6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3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4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8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1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2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5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323300" y="7978426"/>
            <a:ext cx="1147890" cy="132842"/>
            <a:chOff x="644464" y="8176450"/>
            <a:chExt cx="1147890" cy="132842"/>
          </a:xfrm>
        </p:grpSpPr>
        <p:pic>
          <p:nvPicPr>
            <p:cNvPr id="33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4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6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7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8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Овал 42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53042" y="8057622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5816796" y="8907360"/>
            <a:ext cx="165160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7" name="Таблица 46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933897"/>
              </p:ext>
            </p:extLst>
          </p:nvPr>
        </p:nvGraphicFramePr>
        <p:xfrm>
          <a:off x="310600" y="1612898"/>
          <a:ext cx="6972850" cy="86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93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4017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5773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255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6652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15.06.2026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0324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51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Занятия в клубе «Островок здоровья» (растяжка)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577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03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матрасы и носилки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772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Театральные посиделки «Аплодисменты»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17.06.2026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Профилактическая беседа: «Осторожно, мошенники!» (встреча с сотрудником полиции и банка)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03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32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скандинавской ходьбы «Легкая походка»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603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«Русский язык и культура»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</a:rPr>
                        <a:t>11:30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48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18.06.2026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158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Занятия в клубе «Островок здоровья»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98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54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носилки и матрасы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62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22.06.2026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«Память пылающих лет: Путь к Победе»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0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90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«Войну никто не выбирает» - мероприятие, посвященное Дню памяти и скорби (85-й годовщине начала Великой Отечественной войны)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95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23.06.2026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матрасы и носилки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29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Театральные посиделки «Аплодисменты»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48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24.06.2026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Виртуальная экскурсия: «Мемориальный музей-квартира А.С. Пушкина»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54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гипсоделов «Белая фантазия»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54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 по пенсионным, социальным вопросам и оформлению цифровых документов в мессенджере МАХ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54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0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130687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611983" y="72583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561" y="9577101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161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0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2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200" dirty="0" smtClean="0">
              <a:latin typeface="Calibri"/>
              <a:cs typeface="Calibri"/>
            </a:endParaRPr>
          </a:p>
          <a:p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200" dirty="0" smtClean="0">
                <a:latin typeface="+mn-lt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Рыбное, пл. Ленина, д.3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(4912)30-30-37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ФИО: Белякова Татьяна Эдуардовна</a:t>
            </a:r>
            <a:endParaRPr lang="ru-RU" sz="1200" dirty="0" smtClean="0"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853882"/>
              </p:ext>
            </p:extLst>
          </p:nvPr>
        </p:nvGraphicFramePr>
        <p:xfrm>
          <a:off x="306943" y="1841500"/>
          <a:ext cx="6976507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067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0792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790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9793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307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25.06.2026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869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Занятия в клубе «Островок здоровья»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13.00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69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26.06.2026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матрасы и носилки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Театральные посиделки «Аплодисменты»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869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29.06.2026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69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69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Занятия в клубе «Островок здоровья» (растяжка)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12.30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69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13.00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69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30.06.2026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матрасы и носилки для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СВОих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69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Театральные посиделки «Аплодисменты»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2912" y="113733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006850" y="7674522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835</TotalTime>
  <Words>656</Words>
  <Application>Microsoft Office PowerPoint</Application>
  <PresentationFormat>Произвольный</PresentationFormat>
  <Paragraphs>201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ИЮНЬ 2026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101</cp:revision>
  <dcterms:created xsi:type="dcterms:W3CDTF">2025-11-06T11:20:25Z</dcterms:created>
  <dcterms:modified xsi:type="dcterms:W3CDTF">2026-05-28T13:35:48Z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