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6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02535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chemeClr val="bg1"/>
                </a:solidFill>
                <a:latin typeface="+mn-lt"/>
              </a:rPr>
              <a:t>г.Шацк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Комсомольская, д.13</a:t>
            </a:r>
            <a:endParaRPr lang="ru-RU" sz="1300" dirty="0" smtClean="0">
              <a:solidFill>
                <a:schemeClr val="bg1"/>
              </a:solidFill>
              <a:latin typeface="+mn-lt"/>
            </a:endParaRP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(4912)30-31-59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Пестрякова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оза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083951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843091"/>
              </p:ext>
            </p:extLst>
          </p:nvPr>
        </p:nvGraphicFramePr>
        <p:xfrm>
          <a:off x="512394" y="1766669"/>
          <a:ext cx="6701725" cy="5193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225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24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84506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4558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19847"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  <a:latin typeface="Calibri"/>
                          <a:ea typeface="Times New Roman"/>
                        </a:rPr>
                        <a:t>01.06.2026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</a:rPr>
                        <a:t>Практическое занятие «Я и мой смартфон»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08.06.2026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Профилактическое мероприятие «Осторожно, телефонные мошенники»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10:00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11.06.2026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Онлайн-мероприятие федерального проекта «Здоровое долголетие» на тему: «Как сохранить здоровье летом»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42127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17.06.2026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Индивидуальное бесплатное консультирование по пенсионным, социальным вопросам и оформлению цифровых документов в мессенджере «МАХ»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10:00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39061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20.06.2026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Мероприятие, посвященное дню начала Великой Отечественной войны «День памяти и скорби»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10:00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37014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22.06.2026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Российское общество «Знание». Просветительская онлайн-лекция «Память пылающих лет: Путь к Победе»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24.06.2026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 Настольные игры. Шашки, шахматы, лото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29.06.2026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Урок компьютерной грамотности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10:00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30.06.2026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Виртуальный тур «Дальний Восток»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</TotalTime>
  <Words>179</Words>
  <Application>Microsoft Office PowerPoint</Application>
  <PresentationFormat>Произвольный</PresentationFormat>
  <Paragraphs>43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40</cp:revision>
  <dcterms:created xsi:type="dcterms:W3CDTF">2025-11-06T11:20:25Z</dcterms:created>
  <dcterms:modified xsi:type="dcterms:W3CDTF">2026-05-28T14:15:39Z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