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60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2472" y="15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8738E-31B7-4BBD-90D5-3E70D6DF8AEE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D84B6-5CBA-479F-A73E-B577FB3FB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85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D84B6-5CBA-479F-A73E-B577FB3FBF5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34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21" Type="http://schemas.openxmlformats.org/officeDocument/2006/relationships/image" Target="../media/image20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</a:t>
            </a:r>
            <a:r>
              <a:rPr lang="ru-RU" spc="-10" dirty="0" smtClean="0"/>
              <a:t>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554538"/>
              </p:ext>
            </p:extLst>
          </p:nvPr>
        </p:nvGraphicFramePr>
        <p:xfrm>
          <a:off x="349250" y="2070100"/>
          <a:ext cx="6934200" cy="7892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79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3588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8352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1569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755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06.04.2026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Информационный час «Преимущества цифрового удостоверения в МАХ»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974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09.04.2026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Профилактическая беседа «Новые уловки мошенников»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15:00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467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14.04.2026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Индивидуальное бесплатное консультирование по  пенсионным, социальным вопросам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10942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16.04.2026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Просветительская онлайн-лекция "Эхо Чернобыля. Подвиг ликвидаторов" Общероссийская общественно-государственная просветительская организация «Российское общество «Знание»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11414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21.04.2026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Тематическая лекция: «О некоторых вопросах пенсионного законодательства» с участием заместителя начальника управления установления пенсий ОСФР по Рязанской области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15:30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9159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23.04.2026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Общероссийская общественно-государственная просветительская организация «Российское общество «Знание». Праздничное мероприятие в преддверии 9 Мая 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9798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22.04.2026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Плетение маскировочных сетей для СВО совместно со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Скопинским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районным отделением «Всероссийское общество инвалидов»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10454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24.04.2026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Дружеская встреча за настольными играми.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Чаепитие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" y="6999588"/>
            <a:ext cx="7556500" cy="369306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Группа 4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611983" y="72583"/>
            <a:ext cx="2518182" cy="983928"/>
            <a:chOff x="512394" y="489204"/>
            <a:chExt cx="2518182" cy="983928"/>
          </a:xfrm>
        </p:grpSpPr>
        <p:pic>
          <p:nvPicPr>
            <p:cNvPr id="6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7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8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4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5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9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10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2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3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1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20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1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2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3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4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5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6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7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8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9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6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8" name="Группа 27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258308" y="8045432"/>
            <a:ext cx="1147890" cy="132842"/>
            <a:chOff x="644464" y="8176450"/>
            <a:chExt cx="1147890" cy="132842"/>
          </a:xfrm>
        </p:grpSpPr>
        <p:pic>
          <p:nvPicPr>
            <p:cNvPr id="29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0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2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3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4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pic>
        <p:nvPicPr>
          <p:cNvPr id="35" name="Рисунок 34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9561" y="9577101"/>
            <a:ext cx="862371" cy="862371"/>
          </a:xfrm>
          <a:prstGeom prst="rect">
            <a:avLst/>
          </a:prstGeom>
        </p:spPr>
      </p:pic>
      <p:sp>
        <p:nvSpPr>
          <p:cNvPr id="36" name="Овал 35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153042" y="8030603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259926" y="8243780"/>
            <a:ext cx="601642" cy="516559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124988" y="8539882"/>
            <a:ext cx="5466821" cy="2286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196340" lvl="0" indent="0" defTabSz="914400" eaLnBrk="1" fontAlgn="auto" latinLnBrk="0" hangingPunct="1">
              <a:lnSpc>
                <a:spcPct val="75800"/>
              </a:lnSpc>
              <a:spcBef>
                <a:spcPts val="13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ПРИХОДИТЕ, </a:t>
            </a: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МЫ</a:t>
            </a:r>
            <a:r>
              <a:rPr kumimoji="0" lang="ru-RU" sz="4400" b="1" i="0" u="none" strike="noStrike" kern="0" cap="none" spc="-1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ВАС</a:t>
            </a:r>
            <a:r>
              <a:rPr kumimoji="0" lang="ru-RU" sz="4400" b="1" i="0" u="none" strike="noStrike" kern="0" cap="none" spc="-1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4400" b="1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ЖДЕМ!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5240" marR="0" lvl="0" indent="0" defTabSz="914400" eaLnBrk="1" fontAlgn="auto" latinLnBrk="0" hangingPunct="1">
              <a:lnSpc>
                <a:spcPts val="1430"/>
              </a:lnSpc>
              <a:spcBef>
                <a:spcPts val="10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Наши</a:t>
            </a:r>
            <a:r>
              <a:rPr kumimoji="0" lang="ru-RU" sz="1300" b="0" i="0" u="none" strike="noStrike" kern="0" cap="none" spc="-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300" b="0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контакты: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Адрес: 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г. Скопин, ул. Ленина, д.33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Calibri"/>
              </a:rPr>
              <a:t>Контактный 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номер: (4912)30-32-14</a:t>
            </a: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ФИО: Солонина Светлана Анатольевна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5917492" y="8846120"/>
            <a:ext cx="1594198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1" name="Таблица 40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281108"/>
              </p:ext>
            </p:extLst>
          </p:nvPr>
        </p:nvGraphicFramePr>
        <p:xfrm>
          <a:off x="361470" y="1917700"/>
          <a:ext cx="692198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105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70346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30578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4333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568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29.04.2026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Тематическая лекция врача-терапевта Скопинской ЦРБ о профилактике остеопороза. Диагностика и лечение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30.04.2026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Кинопоказ документального фильма «Малые народы большой страны. Камчатский край», приуроченный ко Дню  коренных малочисленных народов РФ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</a:tbl>
          </a:graphicData>
        </a:graphic>
      </p:graphicFrame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2912" y="113733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4006850" y="7674522"/>
            <a:ext cx="336327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4660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787</TotalTime>
  <Words>229</Words>
  <Application>Microsoft Office PowerPoint</Application>
  <PresentationFormat>Произвольный</PresentationFormat>
  <Paragraphs>52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88</cp:revision>
  <dcterms:created xsi:type="dcterms:W3CDTF">2025-11-06T11:20:25Z</dcterms:created>
  <dcterms:modified xsi:type="dcterms:W3CDTF">2026-03-31T08:16:33Z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