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8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18270" y="8332379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 marR="0" lvl="0" indent="0" defTabSz="914400" eaLnBrk="1" fontAlgn="auto" latinLnBrk="0" hangingPunct="1">
              <a:lnSpc>
                <a:spcPts val="1430"/>
              </a:lnSpc>
              <a:spcBef>
                <a:spcPts val="10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Наши</a:t>
            </a:r>
            <a:r>
              <a:rPr kumimoji="0" lang="ru-RU" sz="1300" b="0" i="0" u="none" strike="noStrike" kern="0" cap="none" spc="-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300" b="0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контакты: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Адрес: 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г. Спасск-Рязанский, ул. Войкова, д.63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Calibri"/>
              </a:rPr>
              <a:t>Контактный 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номер: (4912)30-32-02</a:t>
            </a: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ФИО: Морозова Ольга Валерьевна</a:t>
            </a:r>
            <a:endParaRPr kumimoji="0" lang="ru-RU" sz="13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943032" y="7175500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58917"/>
              </p:ext>
            </p:extLst>
          </p:nvPr>
        </p:nvGraphicFramePr>
        <p:xfrm>
          <a:off x="512395" y="1519727"/>
          <a:ext cx="6847255" cy="56439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2255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90559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80941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5039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44791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01.06.2026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/>
                        </a:rPr>
                        <a:t> 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Посещение выставки картин в Спасском историко-археологического музее, посвященной Международному Дню защиты детей</a:t>
                      </a:r>
                      <a:endParaRPr lang="ru-RU" sz="1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  11:00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6823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06.06.2026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Лекция в Спасской центральной районной библиотеке «Великий и могучий русский язык»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11:00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747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08.06.2026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Концерт художественной самодеятельности посетителей Центра общения старшего поколения в честь Дня социального работника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11:00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1871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09.06.2026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Профилактическая  беседа по предотвращению мошенничества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11:00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32807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10.06.2026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Индивидуальное бесплатное консультирование  по пенсионным, социальным вопросам и оформлению цифровых документов в мессенджере МАХ 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11:00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98086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11.06.2026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Онлайн-мероприятие федерального проекта «Здоровое долголетие» на тему: «Как сохранить здоровье летом»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98751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Праздничный концерт в Спасском районном доме культуры, посвященный Дню России 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18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17.06.2026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 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Российское общество «Знание». Просветительская онлайн-лекция «Русский язык и культура» 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301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21.06.2026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День народных художественных промыслов. Онлайн лекция  РО «Знание»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255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22.06.2026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Российское общество «Знание». Просветительская онлайн-лекция «Память пылающих лет: Путь к Победе»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</TotalTime>
  <Words>212</Words>
  <Application>Microsoft Office PowerPoint</Application>
  <PresentationFormat>Произвольный</PresentationFormat>
  <Paragraphs>47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50</cp:revision>
  <cp:lastPrinted>2025-12-22T06:14:35Z</cp:lastPrinted>
  <dcterms:created xsi:type="dcterms:W3CDTF">2025-11-06T11:20:25Z</dcterms:created>
  <dcterms:modified xsi:type="dcterms:W3CDTF">2026-05-28T13:55:01Z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