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160" y="-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132649"/>
            <a:ext cx="7345680" cy="345162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203163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smtClean="0"/>
              <a:t>МЕРОПРИЯТИЯ</a:t>
            </a:r>
            <a:r>
              <a:rPr lang="ru-RU" sz="2400" spc="-10" dirty="0" smtClean="0"/>
              <a:t> </a:t>
            </a:r>
            <a:r>
              <a:rPr lang="ru-RU" sz="2000" spc="-10" dirty="0" smtClean="0"/>
              <a:t>ЦОСП«СЭРГЭХ»</a:t>
            </a:r>
            <a:r>
              <a:rPr sz="2000" spc="-10" smtClean="0"/>
              <a:t> </a:t>
            </a:r>
            <a:r>
              <a:rPr sz="2000" smtClean="0"/>
              <a:t>НА</a:t>
            </a:r>
            <a:r>
              <a:rPr sz="2000" spc="-5" smtClean="0"/>
              <a:t> </a:t>
            </a:r>
            <a:r>
              <a:rPr lang="ru-RU" sz="2000" spc="-10" dirty="0"/>
              <a:t>ЯНВАРЬ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z="2400" spc="-20" dirty="0"/>
              <a:t>202</a:t>
            </a:r>
            <a:r>
              <a:rPr lang="ru-RU" sz="2400" spc="-20" dirty="0"/>
              <a:t>6</a:t>
            </a:r>
            <a:endParaRPr sz="24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492102" y="8489972"/>
            <a:ext cx="5114290" cy="194553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0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0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6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6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600" dirty="0" smtClean="0">
                <a:solidFill>
                  <a:srgbClr val="FFFFFF"/>
                </a:solidFill>
                <a:latin typeface="Calibri"/>
                <a:cs typeface="Calibri"/>
              </a:rPr>
              <a:t>: с Верхневилюйск, ул. Октябрьская,9</a:t>
            </a:r>
            <a:r>
              <a:rPr lang="ru-RU" sz="16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6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6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600" dirty="0" smtClean="0">
                <a:solidFill>
                  <a:srgbClr val="FFFFFF"/>
                </a:solidFill>
                <a:latin typeface="Calibri"/>
                <a:cs typeface="Calibri"/>
              </a:rPr>
              <a:t>номер</a:t>
            </a:r>
            <a:r>
              <a:rPr lang="ru-RU" sz="1600" b="1" dirty="0" smtClean="0">
                <a:solidFill>
                  <a:srgbClr val="FFFFFF"/>
                </a:solidFill>
                <a:latin typeface="Calibri"/>
                <a:cs typeface="Calibri"/>
              </a:rPr>
              <a:t> 89141066931</a:t>
            </a:r>
            <a:endParaRPr lang="ru-RU" sz="1600" b="1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600" dirty="0" smtClean="0">
                <a:solidFill>
                  <a:srgbClr val="FFFFFF"/>
                </a:solidFill>
                <a:latin typeface="Calibri"/>
                <a:cs typeface="Calibri"/>
              </a:rPr>
              <a:t>Петрова Наталия Кирилловна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6775460"/>
            <a:ext cx="3297554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каждый вторник         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09:00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Саха (Якутия)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26" y="1841516"/>
          <a:ext cx="6786610" cy="4362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05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3879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0679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98506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+mn-lt"/>
                        </a:rPr>
                        <a:t>Мероприятие  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0980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13.01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  <a:r>
                        <a:rPr lang="ru-RU" sz="2000" b="0" baseline="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чудес: Старый Новый Год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14.30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1078883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20.01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Консультации от КС СФР: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Новое в 2026 году.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14.30</a:t>
                      </a:r>
                      <a:endParaRPr lang="ru-RU" sz="20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1078883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27.01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Формула</a:t>
                      </a:r>
                      <a:r>
                        <a:rPr lang="ru-RU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долголетия: дыхательная гимнастика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14.30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609803"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Игры по финансовой грамотности 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 15.00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</TotalTime>
  <Words>85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ЦОСП«СЭРГЭХ»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0160001402</cp:lastModifiedBy>
  <cp:revision>32</cp:revision>
  <dcterms:created xsi:type="dcterms:W3CDTF">2025-11-06T11:20:25Z</dcterms:created>
  <dcterms:modified xsi:type="dcterms:W3CDTF">2025-12-24T01:53:32Z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