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2148" y="318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uFillTx/>
                <a:latin typeface="Calibri"/>
              </a:rPr>
              <a:t>ЯНВАРЬ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Корсаков, ул. Гвардейская, д. 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819240" y="7361640"/>
            <a:ext cx="3296880" cy="1104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3653100053"/>
              </p:ext>
            </p:extLst>
          </p:nvPr>
        </p:nvGraphicFramePr>
        <p:xfrm>
          <a:off x="336960" y="2034332"/>
          <a:ext cx="6789600" cy="4550443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7417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>
                          <a:effectLst/>
                          <a:latin typeface="+mn-lt"/>
                          <a:ea typeface="NSimSun"/>
                          <a:cs typeface="Mangal"/>
                        </a:rPr>
                        <a:t>13.01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Индивидуальное консультирование по правовым, пенсионным и социальным вопросам 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>
                          <a:effectLst/>
                          <a:latin typeface="+mn-lt"/>
                          <a:ea typeface="NSimSun"/>
                          <a:cs typeface="Mangal"/>
                        </a:rPr>
                        <a:t>16.01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Обучающая лекция «Сила китайской медицины»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35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>
                          <a:effectLst/>
                          <a:latin typeface="+mn-lt"/>
                          <a:ea typeface="NSimSun"/>
                          <a:cs typeface="Mangal"/>
                        </a:rPr>
                        <a:t>20.01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Настольные игры (домино, лото)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>
                          <a:effectLst/>
                          <a:latin typeface="+mn-lt"/>
                          <a:ea typeface="NSimSun"/>
                          <a:cs typeface="Mangal"/>
                        </a:rPr>
                        <a:t>23.01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Чаепитие, </a:t>
                      </a: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посвященное дню российского студенчества, поздравление Татьян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>
                          <a:effectLst/>
                          <a:latin typeface="+mn-lt"/>
                          <a:ea typeface="NSimSun"/>
                          <a:cs typeface="Mangal"/>
                        </a:rPr>
                        <a:t>27.01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Встреча, </a:t>
                      </a: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посвященная </a:t>
                      </a: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Дню </a:t>
                      </a: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воинской славы </a:t>
                      </a: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России, </a:t>
                      </a: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полному </a:t>
                      </a:r>
                      <a:r>
                        <a:rPr lang="ru-RU" sz="18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освобождению блокадного </a:t>
                      </a: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Ленинграда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30.01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n-lt"/>
                          <a:ea typeface="NSimSun"/>
                          <a:cs typeface="Mangal"/>
                        </a:rPr>
                        <a:t>Образовательная лекция «Всё о госуслугах»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109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Панова Екатерина Викторовна</cp:lastModifiedBy>
  <cp:revision>18</cp:revision>
  <dcterms:created xsi:type="dcterms:W3CDTF">2025-11-06T11:20:25Z</dcterms:created>
  <dcterms:modified xsi:type="dcterms:W3CDTF">2025-12-24T03:30:02Z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