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84" y="-13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ЯНВАРЬ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 Южно-Курильск, ул. Океанская , д. 2А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825209848"/>
              </p:ext>
            </p:extLst>
          </p:nvPr>
        </p:nvGraphicFramePr>
        <p:xfrm>
          <a:off x="336960" y="2250356"/>
          <a:ext cx="6789600" cy="3816423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11438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46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13.01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«Старый Новый год» - новогодние посиделки в кругу 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друзей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>
                          <a:effectLst/>
                          <a:latin typeface="+mn-lt"/>
                          <a:ea typeface="NSimSun"/>
                          <a:cs typeface="Mangal"/>
                        </a:rPr>
                        <a:t>16:00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46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23.01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Урок пенсионной грамотности 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:</a:t>
                      </a:r>
                      <a:r>
                        <a:rPr lang="ru-RU" sz="1800" kern="15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новеллы </a:t>
                      </a: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пенсионного законодательства с 2026 года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980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30.01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«Профилактика </a:t>
                      </a: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простудных заболеваний»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78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21</cp:revision>
  <dcterms:created xsi:type="dcterms:W3CDTF">2025-11-06T11:20:25Z</dcterms:created>
  <dcterms:modified xsi:type="dcterms:W3CDTF">2025-12-24T03:43:39Z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