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52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ФЕВРАЛЬ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Корсаков, ул. Гвардейская, д. 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516529197"/>
              </p:ext>
            </p:extLst>
          </p:nvPr>
        </p:nvGraphicFramePr>
        <p:xfrm>
          <a:off x="336960" y="2034332"/>
          <a:ext cx="6789600" cy="4988446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03.02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Встреча, посвященная Дню воинской славы России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06.02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Индивидуальное консультирование по правовым, пенсионным и социальным вопросам 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4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Настольные игры (домино, лото)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Онлайн-лекция</a:t>
                      </a:r>
                      <a:r>
                        <a:rPr lang="ru-RU" sz="1700" kern="100" baseline="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«Живые символы России: история, ремесла, народы»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17.02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Консультирование по вопросам компенсации расходов пенсионерам выезжающим на ПМЖ</a:t>
                      </a:r>
                      <a:r>
                        <a:rPr lang="ru-RU" sz="1700" kern="100" baseline="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</a:t>
                      </a: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 другие регионы России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20.02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Встреча, посвященная Дню защитников </a:t>
                      </a: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Отечества. Поздравление мужчин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24.02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Обсуждение итогов месяца, составление плана мероприятий на март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27.02</a:t>
                      </a:r>
                      <a:endParaRPr lang="ru-RU" sz="1700" b="1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Клуб по интересам: обмен опытом по выращиванию цветов в домашних условиях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kern="10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700" kern="10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140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20</cp:revision>
  <dcterms:created xsi:type="dcterms:W3CDTF">2025-11-06T11:20:25Z</dcterms:created>
  <dcterms:modified xsi:type="dcterms:W3CDTF">2026-01-29T03:16:46Z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