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ФЕВРАЛ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Невельск, ул. Рыбацкая, д. 117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057126296"/>
              </p:ext>
            </p:extLst>
          </p:nvPr>
        </p:nvGraphicFramePr>
        <p:xfrm>
          <a:off x="342972" y="2394372"/>
          <a:ext cx="6789600" cy="331236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54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04.02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Урок пенсионной грамотности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«Живые символы России: история, ремесла, народы» 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Изготовление браслетов для участников СВО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27.02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Масленица и проводы зимы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0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78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20</cp:revision>
  <dcterms:created xsi:type="dcterms:W3CDTF">2025-11-06T11:20:25Z</dcterms:created>
  <dcterms:modified xsi:type="dcterms:W3CDTF">2026-01-29T01:45:56Z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