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612" y="50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1925385186"/>
              </p:ext>
            </p:extLst>
          </p:nvPr>
        </p:nvGraphicFramePr>
        <p:xfrm>
          <a:off x="383450" y="1831959"/>
          <a:ext cx="6789600" cy="5458957"/>
        </p:xfrm>
        <a:graphic>
          <a:graphicData uri="http://schemas.openxmlformats.org/drawingml/2006/table">
            <a:tbl>
              <a:tblPr/>
              <a:tblGrid>
                <a:gridCol w="836762"/>
                <a:gridCol w="4801918"/>
                <a:gridCol w="11509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7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7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7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7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848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01.02</a:t>
                      </a:r>
                      <a:endParaRPr lang="ru-RU" sz="17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Тренировочные занятия по мини-волейболу</a:t>
                      </a:r>
                      <a:endParaRPr lang="ru-RU" sz="1700" kern="100" dirty="0">
                        <a:effectLst/>
                        <a:latin typeface="+mn-lt"/>
                        <a:ea typeface="Tahoma"/>
                        <a:cs typeface="Noto Sans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12:00</a:t>
                      </a:r>
                      <a:endParaRPr lang="ru-RU" sz="17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04.02</a:t>
                      </a:r>
                      <a:endParaRPr lang="ru-RU" sz="17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solidFill>
                            <a:srgbClr val="1C1C1C"/>
                          </a:solidFill>
                          <a:effectLst/>
                          <a:latin typeface="+mn-lt"/>
                          <a:ea typeface="Tahoma"/>
                          <a:cs typeface="Noto Sans"/>
                        </a:rPr>
                        <a:t>Урок компьютерной грамотности </a:t>
                      </a:r>
                      <a:endParaRPr lang="ru-RU" sz="1700" kern="100" dirty="0">
                        <a:effectLst/>
                        <a:latin typeface="+mn-lt"/>
                        <a:ea typeface="Tahoma"/>
                        <a:cs typeface="Noto Sans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14:00</a:t>
                      </a:r>
                      <a:endParaRPr lang="ru-RU" sz="17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07.02</a:t>
                      </a:r>
                      <a:endParaRPr lang="ru-RU" sz="17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ahoma"/>
                          <a:cs typeface="Noto Sans"/>
                        </a:rPr>
                        <a:t>Тренировочные занятия по шахматам </a:t>
                      </a:r>
                      <a:r>
                        <a:rPr lang="ru-RU" sz="17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 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12:00</a:t>
                      </a:r>
                      <a:endParaRPr lang="ru-RU" sz="17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11.02</a:t>
                      </a:r>
                      <a:endParaRPr lang="ru-RU" sz="17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7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ahoma"/>
                          <a:cs typeface="Noto Sans"/>
                        </a:rPr>
                        <a:t>Рукоделие «Кружок ажурного вязания крючком</a:t>
                      </a:r>
                      <a:r>
                        <a:rPr lang="ru-RU" sz="170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ahoma"/>
                          <a:cs typeface="Noto Sans"/>
                        </a:rPr>
                        <a:t>»</a:t>
                      </a:r>
                      <a:endParaRPr lang="ru-RU" sz="1700" kern="100" dirty="0">
                        <a:effectLst/>
                        <a:latin typeface="+mn-lt"/>
                        <a:ea typeface="Tahoma"/>
                        <a:cs typeface="Noto Sans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14:00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12.02</a:t>
                      </a:r>
                      <a:endParaRPr lang="ru-RU" sz="17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Онлайн-лекция «Живые символы России: история, ремесла, народы»</a:t>
                      </a:r>
                      <a:endParaRPr lang="ru-RU" sz="1700" kern="100" dirty="0">
                        <a:effectLst/>
                        <a:latin typeface="+mn-lt"/>
                        <a:ea typeface="Tahoma"/>
                        <a:cs typeface="Noto Sans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18:00</a:t>
                      </a:r>
                      <a:endParaRPr lang="ru-RU" sz="17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14.02</a:t>
                      </a:r>
                      <a:endParaRPr lang="ru-RU" sz="17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Тренировочные занятия по шахматам и урок финансовой грамотности</a:t>
                      </a:r>
                      <a:endParaRPr lang="ru-RU" sz="1700" kern="100" dirty="0">
                        <a:effectLst/>
                        <a:latin typeface="+mn-lt"/>
                        <a:ea typeface="Tahoma"/>
                        <a:cs typeface="Noto Sans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12:00</a:t>
                      </a:r>
                      <a:endParaRPr lang="ru-RU" sz="17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18.02</a:t>
                      </a:r>
                      <a:endParaRPr lang="ru-RU" sz="17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Рукоделие «Кружок ажурного вязания крючком»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14:00</a:t>
                      </a:r>
                      <a:endParaRPr lang="ru-RU" sz="17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64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20.02</a:t>
                      </a:r>
                      <a:endParaRPr lang="ru-RU" sz="17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Участие в праздничном мероприятии посвященном Дню защитника Отечества  «Русский дух непобедим»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15:00</a:t>
                      </a:r>
                      <a:endParaRPr lang="ru-RU" sz="17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5189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22.02</a:t>
                      </a:r>
                      <a:endParaRPr lang="ru-RU" sz="17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Тренировочные занятия по мини-волейболу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12:00</a:t>
                      </a:r>
                      <a:endParaRPr lang="ru-RU" sz="17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42346" y="316800"/>
            <a:ext cx="2496454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dirty="0" smtClean="0">
                <a:solidFill>
                  <a:schemeClr val="lt1"/>
                </a:solidFill>
                <a:latin typeface="Calibri"/>
              </a:rPr>
              <a:t>ФЕВРАЛ</a:t>
            </a:r>
            <a:r>
              <a:rPr lang="ru-RU" sz="2700" b="1" u="none" strike="noStrike" spc="-11" dirty="0" smtClean="0">
                <a:solidFill>
                  <a:schemeClr val="lt1"/>
                </a:solidFill>
                <a:uFillTx/>
                <a:latin typeface="Calibri"/>
              </a:rPr>
              <a:t>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Оха, ул. Советская, дом 31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</TotalTime>
  <Words>126</Words>
  <Application>Microsoft Office PowerPoint</Application>
  <PresentationFormat>Произвольный</PresentationFormat>
  <Paragraphs>42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074KHubitdinovaAR</cp:lastModifiedBy>
  <cp:revision>29</cp:revision>
  <dcterms:created xsi:type="dcterms:W3CDTF">2025-11-06T11:20:25Z</dcterms:created>
  <dcterms:modified xsi:type="dcterms:W3CDTF">2026-01-29T01:55:13Z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