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538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3965524877"/>
              </p:ext>
            </p:extLst>
          </p:nvPr>
        </p:nvGraphicFramePr>
        <p:xfrm>
          <a:off x="424440" y="1962324"/>
          <a:ext cx="6789600" cy="4680520"/>
        </p:xfrm>
        <a:graphic>
          <a:graphicData uri="http://schemas.openxmlformats.org/drawingml/2006/table">
            <a:tbl>
              <a:tblPr/>
              <a:tblGrid>
                <a:gridCol w="836762"/>
                <a:gridCol w="4801918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304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02</a:t>
                      </a:r>
                      <a:r>
                        <a:rPr lang="en-US" sz="1800" b="1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.</a:t>
                      </a:r>
                      <a:r>
                        <a:rPr lang="ru-RU" sz="1800" b="1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02</a:t>
                      </a:r>
                      <a:endParaRPr lang="ru-RU" sz="1800" b="1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Просмотр фильма ко Дню разгрома советскими войсками немецко-фашистских войск в Сталинградской битве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«Они сражались за Родину»</a:t>
                      </a:r>
                      <a:endParaRPr lang="ru-RU" sz="18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12:00</a:t>
                      </a:r>
                      <a:endParaRPr lang="ru-RU" sz="18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09.02</a:t>
                      </a:r>
                      <a:endParaRPr lang="ru-RU" sz="1800" b="1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Беседа на тему: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«История гражданской авиации»</a:t>
                      </a:r>
                      <a:endParaRPr lang="ru-RU" sz="18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12:00</a:t>
                      </a:r>
                      <a:endParaRPr lang="ru-RU" sz="18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796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12.02</a:t>
                      </a:r>
                      <a:endParaRPr lang="ru-RU" sz="1800" b="1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Онлайн-лекция</a:t>
                      </a:r>
                      <a:r>
                        <a:rPr lang="ru-RU" sz="1800" kern="100" baseline="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 </a:t>
                      </a:r>
                      <a:r>
                        <a:rPr lang="ru-RU" sz="18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«Живые символы России: история, ремесла, народы»</a:t>
                      </a:r>
                      <a:endParaRPr lang="ru-RU" sz="18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18:00</a:t>
                      </a:r>
                      <a:endParaRPr lang="ru-RU" sz="18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157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16.02</a:t>
                      </a:r>
                      <a:endParaRPr lang="ru-RU" sz="1800" b="1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Mangal"/>
                        </a:rPr>
                        <a:t>Чаепитие на Масленицу</a:t>
                      </a:r>
                      <a:br>
                        <a:rPr lang="ru-RU" sz="18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Mangal"/>
                        </a:rPr>
                      </a:br>
                      <a:r>
                        <a:rPr lang="ru-RU" sz="18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Mangal"/>
                        </a:rPr>
                        <a:t> «Блинное застолье»</a:t>
                      </a:r>
                      <a:endParaRPr lang="ru-RU" sz="18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Times New Roman"/>
                        </a:rPr>
                        <a:t>12:00</a:t>
                      </a:r>
                      <a:endParaRPr lang="ru-RU" sz="18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Mangal"/>
                        </a:rPr>
                        <a:t>24.02</a:t>
                      </a:r>
                      <a:endParaRPr lang="ru-RU" sz="1800" b="1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Mangal"/>
                        </a:rPr>
                        <a:t>Экскурсия: поход в музей боевой славы</a:t>
                      </a:r>
                      <a:endParaRPr lang="ru-RU" sz="18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solidFill>
                            <a:srgbClr val="00000A"/>
                          </a:solidFill>
                          <a:effectLst/>
                          <a:latin typeface="+mn-lt"/>
                          <a:ea typeface="NSimSun"/>
                          <a:cs typeface="Mangal"/>
                        </a:rPr>
                        <a:t>15:00</a:t>
                      </a:r>
                      <a:endParaRPr lang="ru-RU" sz="1800" kern="100" dirty="0">
                        <a:solidFill>
                          <a:srgbClr val="00000A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5405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11" dirty="0" smtClean="0">
                <a:solidFill>
                  <a:schemeClr val="lt1"/>
                </a:solidFill>
                <a:uFillTx/>
                <a:latin typeface="Calibri"/>
              </a:rPr>
              <a:t>ФЕВРАЛЬ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</a:t>
            </a:r>
            <a:r>
              <a:rPr lang="ru-RU" sz="1300" dirty="0" err="1">
                <a:solidFill>
                  <a:srgbClr val="FFFFFF"/>
                </a:solidFill>
              </a:rPr>
              <a:t>пгт</a:t>
            </a:r>
            <a:r>
              <a:rPr lang="ru-RU" sz="1300" dirty="0">
                <a:solidFill>
                  <a:srgbClr val="FFFFFF"/>
                </a:solidFill>
              </a:rPr>
              <a:t>. Смирных, ул. Маяковского, д. </a:t>
            </a:r>
            <a:r>
              <a:rPr lang="ru-RU" sz="1300">
                <a:solidFill>
                  <a:srgbClr val="FFFFFF"/>
                </a:solidFill>
              </a:rPr>
              <a:t>5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</TotalTime>
  <Words>108</Words>
  <Application>Microsoft Office PowerPoint</Application>
  <PresentationFormat>Произвольный</PresentationFormat>
  <Paragraphs>32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26</cp:revision>
  <dcterms:created xsi:type="dcterms:W3CDTF">2025-11-06T11:20:25Z</dcterms:created>
  <dcterms:modified xsi:type="dcterms:W3CDTF">2026-01-29T01:06:17Z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