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612" y="16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42346" y="316800"/>
            <a:ext cx="2496454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dirty="0" smtClean="0">
                <a:solidFill>
                  <a:schemeClr val="lt1"/>
                </a:solidFill>
                <a:latin typeface="Calibri"/>
              </a:rPr>
              <a:t>ФЕВРАЛ</a:t>
            </a:r>
            <a:r>
              <a:rPr lang="ru-RU" sz="2700" b="1" u="none" strike="noStrike" spc="-11" dirty="0" smtClean="0">
                <a:solidFill>
                  <a:schemeClr val="lt1"/>
                </a:solidFill>
                <a:uFillTx/>
                <a:latin typeface="Calibri"/>
              </a:rPr>
              <a:t>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Углегорск, ул. Лейтенанта Егорова, д. 4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309303500"/>
              </p:ext>
            </p:extLst>
          </p:nvPr>
        </p:nvGraphicFramePr>
        <p:xfrm>
          <a:off x="349200" y="2077920"/>
          <a:ext cx="6789600" cy="5068980"/>
        </p:xfrm>
        <a:graphic>
          <a:graphicData uri="http://schemas.openxmlformats.org/drawingml/2006/table">
            <a:tbl>
              <a:tblPr/>
              <a:tblGrid>
                <a:gridCol w="836762"/>
                <a:gridCol w="4801918"/>
                <a:gridCol w="1150920"/>
              </a:tblGrid>
              <a:tr h="9579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1321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02.02</a:t>
                      </a:r>
                      <a:endParaRPr lang="ru-RU" sz="18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Подвиг Сталинграда с обзором книжной выставки в центральной библиотеке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г. Углегорска </a:t>
                      </a:r>
                      <a:endParaRPr lang="ru-RU" sz="18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14:00</a:t>
                      </a:r>
                      <a:endParaRPr lang="ru-RU" sz="18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746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09.02</a:t>
                      </a:r>
                      <a:endParaRPr lang="ru-RU" sz="18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Урок пенсионной грамотности</a:t>
                      </a:r>
                      <a:endParaRPr lang="ru-RU" sz="18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15:</a:t>
                      </a:r>
                      <a:r>
                        <a:rPr lang="en-US" sz="18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00</a:t>
                      </a:r>
                      <a:endParaRPr lang="ru-RU" sz="18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8210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12.02</a:t>
                      </a:r>
                      <a:endParaRPr lang="ru-RU" sz="18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Онлайн-лекция «Живые символы России: история, ремесла, народы»</a:t>
                      </a:r>
                      <a:endParaRPr lang="ru-RU" sz="18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18:00</a:t>
                      </a:r>
                      <a:endParaRPr lang="ru-RU" sz="18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210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16.02</a:t>
                      </a:r>
                      <a:endParaRPr lang="ru-RU" sz="18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Выставка-обзор «Время выбрало нас», посвященная воинам-интернационалистам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в центральной библиотеке г. Углегорска</a:t>
                      </a:r>
                      <a:endParaRPr lang="ru-RU" sz="18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15:00</a:t>
                      </a:r>
                      <a:endParaRPr lang="ru-RU" sz="18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6602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26.02</a:t>
                      </a:r>
                      <a:endParaRPr lang="ru-RU" sz="18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Фитнес-занятие с инструктором</a:t>
                      </a:r>
                      <a:endParaRPr lang="ru-RU" sz="18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19:00</a:t>
                      </a:r>
                      <a:endParaRPr lang="ru-RU" sz="18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9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</TotalTime>
  <Words>103</Words>
  <Application>Microsoft Office PowerPoint</Application>
  <PresentationFormat>Произвольный</PresentationFormat>
  <Paragraphs>32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074KHubitdinovaAR</cp:lastModifiedBy>
  <cp:revision>24</cp:revision>
  <dcterms:created xsi:type="dcterms:W3CDTF">2025-11-06T11:20:25Z</dcterms:created>
  <dcterms:modified xsi:type="dcterms:W3CDTF">2026-01-29T01:26:18Z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