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82" y="-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ФЕВРАЛ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 Южно-Курильск, ул. Океанская , д. 2А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163596997"/>
              </p:ext>
            </p:extLst>
          </p:nvPr>
        </p:nvGraphicFramePr>
        <p:xfrm>
          <a:off x="336960" y="1931850"/>
          <a:ext cx="6789600" cy="5245922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06.02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Помощь участникам СВО – плетение сетей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12.02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Онлайн-лекция «Живые символы России: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история, ремесла, народы»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13.02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Концерт и круглый стол, посвящённые Дню памяти о россиянах, исполнявших долг за пределами Отечества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17:00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18.02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Ярмарка в поддержку</a:t>
                      </a:r>
                      <a:r>
                        <a:rPr lang="ru-RU" sz="1800" kern="150" baseline="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</a:t>
                      </a: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СВО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20.02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Концерт, посвященный </a:t>
                      </a:r>
                      <a:endParaRPr lang="ru-RU" sz="1800" kern="150" baseline="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Дню защитника Отечества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22.02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Масленица - народное гуляние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750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26.02</a:t>
                      </a:r>
                      <a:endParaRPr lang="ru-RU" sz="18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«Кто понял жизнь, тот больше не спешит» Чаепитие в кругу друзей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16:00</a:t>
                      </a:r>
                      <a:endParaRPr lang="ru-RU" sz="18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121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22</cp:revision>
  <dcterms:created xsi:type="dcterms:W3CDTF">2025-11-06T11:20:25Z</dcterms:created>
  <dcterms:modified xsi:type="dcterms:W3CDTF">2026-01-29T01:37:56Z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