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06" y="-12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МАРТ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9101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Александровск-Сахалинский,</a:t>
            </a: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</a:rPr>
              <a:t>ул. Советская, д. 61</a:t>
            </a: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3114143442"/>
              </p:ext>
            </p:extLst>
          </p:nvPr>
        </p:nvGraphicFramePr>
        <p:xfrm>
          <a:off x="336960" y="1890316"/>
          <a:ext cx="6789600" cy="5112568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7417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6984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05.03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Мероприятие с серебряными волонтерами. Поздравления к 8 марта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12.03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 </a:t>
                      </a: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РГО «Здоровье» «В здоровом уме и твердой памяти: практики для активного долголетия»</a:t>
                      </a:r>
                      <a:r>
                        <a:rPr lang="ru-RU" sz="18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 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 </a:t>
                      </a: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16.03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Клуб любителей настольных игр 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 </a:t>
                      </a: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20.03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 «Как оформить цифровое удостоверение пенсионера в MAX»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 </a:t>
                      </a: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25.03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 </a:t>
                      </a: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 «Профилактика болезни Альцгеймера»</a:t>
                      </a:r>
                      <a:r>
                        <a:rPr lang="ru-RU" sz="18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 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30.03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Обсуждение итогов месяца, совместное составление плана мероприятий на апрель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88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22</cp:revision>
  <dcterms:created xsi:type="dcterms:W3CDTF">2025-11-06T11:20:25Z</dcterms:created>
  <dcterms:modified xsi:type="dcterms:W3CDTF">2026-02-27T03:24:30Z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