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12" y="-6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6" dirty="0" smtClean="0">
                <a:solidFill>
                  <a:schemeClr val="lt1"/>
                </a:solidFill>
                <a:uFillTx/>
                <a:latin typeface="Calibri"/>
              </a:rPr>
              <a:t>МАРТ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Корсаков, ул. Гвардейская, д. 1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1113" indent="-11113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1113" indent="-11113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2070178794"/>
              </p:ext>
            </p:extLst>
          </p:nvPr>
        </p:nvGraphicFramePr>
        <p:xfrm>
          <a:off x="336960" y="1890316"/>
          <a:ext cx="6789600" cy="53979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Дата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Мероприятие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03.03</a:t>
                      </a:r>
                      <a:endParaRPr lang="ru-RU" sz="16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Индивидуальное консультирование по правовым, пенсионным и социальным вопросам 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06.03</a:t>
                      </a:r>
                      <a:endParaRPr lang="ru-RU" sz="16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Мероприятие, посвященное Международному женскому </a:t>
                      </a: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дню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4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10.03</a:t>
                      </a:r>
                      <a:endParaRPr lang="ru-RU" sz="16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Встреча с представителями ЦРБ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«Как продлить молодость»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12.03</a:t>
                      </a:r>
                      <a:endParaRPr lang="ru-RU" sz="16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РГО «Здоровье» «В здоровом уме и твердой памяти: практики для активного долголетия»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17.03</a:t>
                      </a:r>
                      <a:endParaRPr lang="ru-RU" sz="16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Выезд в </a:t>
                      </a:r>
                      <a:r>
                        <a:rPr lang="ru-RU" sz="1600" kern="100" dirty="0" err="1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Корсаковский</a:t>
                      </a: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пансионат для пожилых граждан и инвалидов для консультирования по правовым, пенсионным и социальным вопросам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Компьютерная грамотность, возможность национального </a:t>
                      </a:r>
                      <a:r>
                        <a:rPr lang="ru-RU" sz="1600" kern="100" dirty="0" err="1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мессенджера</a:t>
                      </a: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МАХ в части получения жизненно необходимых документов в цифровом формате</a:t>
                      </a:r>
                      <a:endParaRPr lang="ru-RU" sz="1600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20.03</a:t>
                      </a:r>
                      <a:endParaRPr lang="ru-RU" sz="16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Настольные игры (домино, лото)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27.03</a:t>
                      </a:r>
                      <a:endParaRPr lang="ru-RU" sz="16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Мастер-класс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«Как правильно подготовить землю к рассаде»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151</Words>
  <Application>Microsoft Office PowerPoint</Application>
  <PresentationFormat>Произвольный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22</cp:revision>
  <dcterms:created xsi:type="dcterms:W3CDTF">2025-11-06T11:20:25Z</dcterms:created>
  <dcterms:modified xsi:type="dcterms:W3CDTF">2026-02-27T04:05:11Z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