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612" y="2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МАРТ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Невельск, ул. Рыбацкая, д. 117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2984415390"/>
              </p:ext>
            </p:extLst>
          </p:nvPr>
        </p:nvGraphicFramePr>
        <p:xfrm>
          <a:off x="342972" y="2394372"/>
          <a:ext cx="6789600" cy="39604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7417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543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03.03</a:t>
                      </a:r>
                      <a:endParaRPr lang="ru-RU" sz="18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Мастер-класс к 8 марта «Цветы из бумаги»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12.03</a:t>
                      </a:r>
                      <a:endParaRPr lang="ru-RU" sz="18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РГО «Здоровье» «В здоровом уме и твердой памяти: практики для активного долголетия»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18:00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17.03</a:t>
                      </a:r>
                      <a:endParaRPr lang="ru-RU" sz="18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Лекция «Оформление цифрового удостоверения пенсионера в МАХ»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18.03</a:t>
                      </a:r>
                      <a:endParaRPr lang="ru-RU" sz="18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Урок пенсионной грамотности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25.03</a:t>
                      </a:r>
                      <a:endParaRPr lang="ru-RU" sz="18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Подведение итогов</a:t>
                      </a:r>
                      <a:r>
                        <a:rPr lang="ru-RU" sz="1800" kern="100" baseline="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 и составление </a:t>
                      </a: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плана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на апрель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  <a:endParaRPr lang="ru-RU" sz="18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40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101</Words>
  <Application>Microsoft Office PowerPoint</Application>
  <PresentationFormat>Произвольный</PresentationFormat>
  <Paragraphs>30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074KHubitdinovaAR</cp:lastModifiedBy>
  <cp:revision>21</cp:revision>
  <dcterms:created xsi:type="dcterms:W3CDTF">2025-11-06T11:20:25Z</dcterms:created>
  <dcterms:modified xsi:type="dcterms:W3CDTF">2026-02-27T03:35:54Z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