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" y="876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1986214377"/>
              </p:ext>
            </p:extLst>
          </p:nvPr>
        </p:nvGraphicFramePr>
        <p:xfrm>
          <a:off x="383450" y="1831959"/>
          <a:ext cx="6789600" cy="5513866"/>
        </p:xfrm>
        <a:graphic>
          <a:graphicData uri="http://schemas.openxmlformats.org/drawingml/2006/table">
            <a:tbl>
              <a:tblPr/>
              <a:tblGrid>
                <a:gridCol w="836762"/>
                <a:gridCol w="4801918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3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3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3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3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848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05.03</a:t>
                      </a:r>
                      <a:endParaRPr lang="ru-RU" sz="14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Мероприятие, посвященное 8 марта </a:t>
                      </a:r>
                      <a:r>
                        <a:rPr lang="ru-RU" sz="1400" kern="100" baseline="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                                                     </a:t>
                      </a:r>
                      <a:r>
                        <a:rPr lang="ru-RU" sz="14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«Посидим по-хорошему, пусть виски запорошены»</a:t>
                      </a:r>
                      <a:endParaRPr lang="ru-RU" sz="1400" kern="100" dirty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13:00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11.03</a:t>
                      </a:r>
                      <a:endParaRPr lang="ru-RU" sz="14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solidFill>
                            <a:srgbClr val="1C1C1C"/>
                          </a:solidFill>
                          <a:effectLst/>
                          <a:latin typeface="+mn-lt"/>
                          <a:ea typeface="Tahoma"/>
                          <a:cs typeface="Noto Sans"/>
                        </a:rPr>
                        <a:t>Урок</a:t>
                      </a:r>
                      <a:r>
                        <a:rPr lang="ru-RU" sz="1400" kern="100" baseline="0" dirty="0" smtClean="0">
                          <a:solidFill>
                            <a:srgbClr val="1C1C1C"/>
                          </a:solidFill>
                          <a:effectLst/>
                          <a:latin typeface="+mn-lt"/>
                          <a:ea typeface="Tahoma"/>
                          <a:cs typeface="Noto Sans"/>
                        </a:rPr>
                        <a:t> </a:t>
                      </a:r>
                      <a:r>
                        <a:rPr lang="ru-RU" sz="1400" kern="100" dirty="0" smtClean="0">
                          <a:solidFill>
                            <a:srgbClr val="1C1C1C"/>
                          </a:solidFill>
                          <a:effectLst/>
                          <a:latin typeface="+mn-lt"/>
                          <a:ea typeface="Tahoma"/>
                          <a:cs typeface="Noto Sans"/>
                        </a:rPr>
                        <a:t>компьютерной грамотности: «Основы работы с компьютерной техникой, программами, интернетом, а также понимание принципов безопасности в сети»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kern="100" dirty="0" smtClean="0">
                        <a:solidFill>
                          <a:srgbClr val="1C1C1C"/>
                        </a:solidFill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solidFill>
                            <a:srgbClr val="1C1C1C"/>
                          </a:solidFill>
                          <a:effectLst/>
                          <a:latin typeface="+mn-lt"/>
                          <a:ea typeface="Tahoma"/>
                          <a:cs typeface="Noto Sans"/>
                        </a:rPr>
                        <a:t>Компьютерная грамотность, возможность национального </a:t>
                      </a:r>
                      <a:r>
                        <a:rPr lang="ru-RU" sz="1400" kern="100" dirty="0" err="1" smtClean="0">
                          <a:solidFill>
                            <a:srgbClr val="1C1C1C"/>
                          </a:solidFill>
                          <a:effectLst/>
                          <a:latin typeface="+mn-lt"/>
                          <a:ea typeface="Tahoma"/>
                          <a:cs typeface="Noto Sans"/>
                        </a:rPr>
                        <a:t>мессенджера</a:t>
                      </a:r>
                      <a:r>
                        <a:rPr lang="ru-RU" sz="1400" kern="100" dirty="0" smtClean="0">
                          <a:solidFill>
                            <a:srgbClr val="1C1C1C"/>
                          </a:solidFill>
                          <a:effectLst/>
                          <a:latin typeface="+mn-lt"/>
                          <a:ea typeface="Tahoma"/>
                          <a:cs typeface="Noto Sans"/>
                        </a:rPr>
                        <a:t> МАХ в части получения жизненно необходимых документов в цифровом формате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12.03</a:t>
                      </a:r>
                      <a:endParaRPr lang="ru-RU" sz="14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/>
                          <a:cs typeface="Noto Sans"/>
                        </a:rPr>
                        <a:t>РГО «Здоровье» «В здоровом уме и твердой памяти: практики для активного долголетия»</a:t>
                      </a:r>
                      <a:r>
                        <a:rPr lang="ru-RU" sz="14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 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44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14.03</a:t>
                      </a:r>
                      <a:endParaRPr lang="ru-RU" sz="14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/>
                          <a:cs typeface="Noto Sans"/>
                        </a:rPr>
                        <a:t>Тренировочные занятия по шахматам </a:t>
                      </a:r>
                      <a:endParaRPr lang="ru-RU" sz="1400" kern="100" dirty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18.03</a:t>
                      </a:r>
                      <a:endParaRPr lang="ru-RU" sz="14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Встреча с врачом: «Профилактика для улучшения кровообращения, мозговой деятельности, укрепления иммунитета, и профилактика болезни Альцгеймера»</a:t>
                      </a:r>
                      <a:endParaRPr lang="ru-RU" sz="1400" kern="100" dirty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13:00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74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21.03</a:t>
                      </a:r>
                      <a:endParaRPr lang="ru-RU" sz="14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Тренировочные занятия по шахматам </a:t>
                      </a:r>
                      <a:endParaRPr lang="ru-RU" sz="1400" kern="100" dirty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869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25.03</a:t>
                      </a:r>
                      <a:endParaRPr lang="ru-RU" sz="14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Урок по </a:t>
                      </a:r>
                      <a:r>
                        <a:rPr lang="ru-RU" sz="1400" kern="100" dirty="0" err="1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нейрографике</a:t>
                      </a:r>
                      <a:r>
                        <a:rPr lang="ru-RU" sz="14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: «Снятие ограничений, внутренней критики, тревоги, страхи, неуверенности в себе»</a:t>
                      </a:r>
                      <a:endParaRPr lang="ru-RU" sz="1400" kern="100" dirty="0" smtClean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29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27.03</a:t>
                      </a:r>
                      <a:endParaRPr lang="ru-RU" sz="14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Прогулка в парке, лыжная прогулка</a:t>
                      </a:r>
                      <a:endParaRPr lang="ru-RU" sz="1400" kern="100" dirty="0" smtClean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13:00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29.03</a:t>
                      </a:r>
                      <a:endParaRPr lang="ru-RU" sz="14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Тренировочные занятия по мини-волейболу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МАРТ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Оха, ул. Советская, дом 31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191</Words>
  <Application>Microsoft Office PowerPoint</Application>
  <PresentationFormat>Произвольный</PresentationFormat>
  <Paragraphs>44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30</cp:revision>
  <dcterms:created xsi:type="dcterms:W3CDTF">2025-11-06T11:20:25Z</dcterms:created>
  <dcterms:modified xsi:type="dcterms:W3CDTF">2026-02-27T04:15:09Z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