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3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504538869"/>
              </p:ext>
            </p:extLst>
          </p:nvPr>
        </p:nvGraphicFramePr>
        <p:xfrm>
          <a:off x="249858" y="1765800"/>
          <a:ext cx="7056784" cy="5381100"/>
        </p:xfrm>
        <a:graphic>
          <a:graphicData uri="http://schemas.openxmlformats.org/drawingml/2006/table">
            <a:tbl>
              <a:tblPr/>
              <a:tblGrid>
                <a:gridCol w="744107"/>
                <a:gridCol w="5470460"/>
                <a:gridCol w="842217"/>
              </a:tblGrid>
              <a:tr h="3410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7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7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3096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03.03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Мероприятие «Здравствуй весна красна»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>
                          <a:effectLst/>
                          <a:latin typeface="+mn-lt"/>
                        </a:rPr>
                        <a:t>14:00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05.03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Цифровое удостоверение для пенсионеров. В 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max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n-US" sz="1400">
                          <a:effectLst/>
                          <a:latin typeface="+mn-lt"/>
                        </a:rPr>
                        <a:t>12:</a:t>
                      </a:r>
                      <a:r>
                        <a:rPr lang="ru-RU" sz="1400">
                          <a:effectLst/>
                          <a:latin typeface="+mn-lt"/>
                        </a:rPr>
                        <a:t>00</a:t>
                      </a:r>
                      <a:endParaRPr lang="en-US" sz="1400">
                        <a:effectLst/>
                        <a:latin typeface="+mn-lt"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7788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09.03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Поздравляем Женщин с 8 марта!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/>
                      </a:r>
                      <a:br>
                        <a:rPr lang="ru-RU" sz="1400" dirty="0">
                          <a:effectLst/>
                          <a:latin typeface="+mn-lt"/>
                        </a:rPr>
                      </a:b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12.03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РГО «Здоровье» «В здоровом уме и твердой памяти: практики для активного долголетия»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>
                          <a:effectLst/>
                          <a:latin typeface="+mn-lt"/>
                        </a:rPr>
                        <a:t>10:00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71960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16.03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Индивидуальное консультирование по пенсионным вопросам.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11:00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18.03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Разбираемся в компьютере и в телефоне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15:00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20.03 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Лекция о </a:t>
                      </a:r>
                      <a:r>
                        <a:rPr lang="ru-RU" sz="1400" dirty="0" smtClean="0">
                          <a:effectLst/>
                          <a:latin typeface="+mn-lt"/>
                        </a:rPr>
                        <a:t>финансово-цифровой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грамотности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14:00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26.03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Познавательная беседа с врачом о ведении здорового образа жизни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15:00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0462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27.03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Встреча в «Литературной гостиной». Стихи о весне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16:00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87464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30.03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Сбор посылок участникам СВО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11:00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31.03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Польза смеха в нашей жизни. Мероприятие с улыбкой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15:00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Поронайск, ул. Комсомольская, д. </a:t>
            </a:r>
            <a:r>
              <a:rPr lang="ru-RU" sz="1300">
                <a:solidFill>
                  <a:srgbClr val="FFFFFF"/>
                </a:solidFill>
              </a:rPr>
              <a:t>10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5523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152</Words>
  <Application>Microsoft Office PowerPoint</Application>
  <PresentationFormat>Произвольный</PresentationFormat>
  <Paragraphs>48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33</cp:revision>
  <dcterms:created xsi:type="dcterms:W3CDTF">2025-11-06T11:20:25Z</dcterms:created>
  <dcterms:modified xsi:type="dcterms:W3CDTF">2026-02-27T04:16:48Z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