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3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669886289"/>
              </p:ext>
            </p:extLst>
          </p:nvPr>
        </p:nvGraphicFramePr>
        <p:xfrm>
          <a:off x="321866" y="1765800"/>
          <a:ext cx="6972602" cy="5449200"/>
        </p:xfrm>
        <a:graphic>
          <a:graphicData uri="http://schemas.openxmlformats.org/drawingml/2006/table">
            <a:tbl>
              <a:tblPr/>
              <a:tblGrid>
                <a:gridCol w="708099"/>
                <a:gridCol w="5324317"/>
                <a:gridCol w="940186"/>
              </a:tblGrid>
              <a:tr h="4560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631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02.03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Здоровый образ жизни: скандинавская 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ходьба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15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06.03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Встреча: «Весне все возрасты покорны» поздравления к 8 марта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26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10.03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Компьютерная грамотность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Возможности национального </a:t>
                      </a:r>
                      <a:r>
                        <a:rPr lang="ru-RU" sz="1600" kern="100" dirty="0" err="1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документов в цифровом 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формате</a:t>
                      </a: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4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NSimSun"/>
                          <a:cs typeface="Tms Rmn"/>
                        </a:rPr>
                        <a:t>РГО «Здоровье» «В здоровом уме и твердой памяти: практики для активного долголетия»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10:00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79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17.03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Изготовление нашлемников для участников СВО.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20.03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Здоровый образ жизни: скандинавская ходьба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594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24.03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Мастер класс: делаем 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оберег</a:t>
                      </a: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 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838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27.03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Обсуждение итогов месяца, совместное составление плана мероприятий </a:t>
                      </a: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на </a:t>
                      </a:r>
                      <a:r>
                        <a:rPr lang="ru-RU" sz="1600" kern="10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март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Томари, ул. Ломоносова, д. 11 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141</Words>
  <Application>Microsoft Office PowerPoint</Application>
  <PresentationFormat>Произвольный</PresentationFormat>
  <Paragraphs>41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31</cp:revision>
  <dcterms:created xsi:type="dcterms:W3CDTF">2025-11-06T11:20:25Z</dcterms:created>
  <dcterms:modified xsi:type="dcterms:W3CDTF">2026-02-27T04:17:28Z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