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3486" y="-276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МАРТ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</a:t>
            </a:r>
            <a:r>
              <a:rPr lang="ru-RU" sz="1300" dirty="0" err="1">
                <a:solidFill>
                  <a:srgbClr val="FFFFFF"/>
                </a:solidFill>
              </a:rPr>
              <a:t>пгт</a:t>
            </a:r>
            <a:r>
              <a:rPr lang="ru-RU" sz="1300" dirty="0">
                <a:solidFill>
                  <a:srgbClr val="FFFFFF"/>
                </a:solidFill>
              </a:rPr>
              <a:t> Южно-Курильск, ул. Океанская , д. 2А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3494101246"/>
              </p:ext>
            </p:extLst>
          </p:nvPr>
        </p:nvGraphicFramePr>
        <p:xfrm>
          <a:off x="336960" y="1898308"/>
          <a:ext cx="6789600" cy="532060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Дата </a:t>
                      </a:r>
                      <a:endParaRPr lang="ru-RU" sz="20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Мероприятие</a:t>
                      </a:r>
                      <a:endParaRPr lang="ru-RU" sz="20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Время</a:t>
                      </a:r>
                      <a:endParaRPr lang="ru-RU" sz="20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начала</a:t>
                      </a:r>
                      <a:endParaRPr lang="ru-RU" sz="20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85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04.03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Консультирование по правовым и социальным вопросам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20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12.03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РГО «Здоровье» «В здоровом уме и твердой памяти: практики для активного долголетия»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10:00</a:t>
                      </a:r>
                      <a:endParaRPr lang="ru-RU" sz="20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20.03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Огородники-любители: весенний сезон. Обмен опытом по выращиванию рассады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16:00</a:t>
                      </a:r>
                      <a:endParaRPr lang="ru-RU" sz="20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3681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27.03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Возможности </a:t>
                      </a:r>
                      <a:r>
                        <a:rPr lang="ru-RU" sz="20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национального </a:t>
                      </a:r>
                      <a:r>
                        <a:rPr lang="ru-RU" sz="2000" kern="100" dirty="0" err="1">
                          <a:effectLst/>
                          <a:latin typeface="+mn-lt"/>
                          <a:ea typeface="NSimSun"/>
                          <a:cs typeface="Mangal"/>
                        </a:rPr>
                        <a:t>мессенджера</a:t>
                      </a:r>
                      <a:r>
                        <a:rPr lang="ru-RU" sz="20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 МАХ в части получения жизненно необходимых документов в цифровом формате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20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99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25</cp:revision>
  <dcterms:created xsi:type="dcterms:W3CDTF">2025-11-06T11:20:25Z</dcterms:created>
  <dcterms:modified xsi:type="dcterms:W3CDTF">2026-02-27T04:11:08Z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