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АПРЕЛЬ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Корсаков, ул. Гвардейская, д. 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3771486135"/>
              </p:ext>
            </p:extLst>
          </p:nvPr>
        </p:nvGraphicFramePr>
        <p:xfrm>
          <a:off x="336960" y="1890316"/>
          <a:ext cx="6789600" cy="5325148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02.04</a:t>
                      </a:r>
                      <a:endParaRPr lang="ru-RU" sz="16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Индивидуальное консультирование по правовым, пенсионным и социальным вопросам 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5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07.04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Настольные игры (домино, лото)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4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10.04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Компьютерная грамотность.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Возможность национального </a:t>
                      </a:r>
                      <a:r>
                        <a:rPr lang="ru-RU" sz="1600" kern="100" dirty="0" err="1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мессенджера</a:t>
                      </a: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МАХ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 части получения жизненно необходимых документов в цифровом формате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75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16.04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Онлайн-лекция</a:t>
                      </a:r>
                      <a:r>
                        <a:rPr lang="ru-RU" sz="1600" kern="100" baseline="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«Эхо Чернобыля.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Подвиг ликвидаторов»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20.04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Встреча, посвященная завершению Московской битвы 20 апреля 1942 г.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kern="10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Просмотр советского документального фильма «Разгром немецких войск под Москвой»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28.04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30.04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Проведение праздничного мероприятия, посвященного Году единства народов России «Народы России: хранители времени»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6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143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22</cp:revision>
  <dcterms:created xsi:type="dcterms:W3CDTF">2025-11-06T11:20:25Z</dcterms:created>
  <dcterms:modified xsi:type="dcterms:W3CDTF">2026-03-27T03:21:53Z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