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7177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</a:rPr>
              <a:t>. </a:t>
            </a:r>
            <a:r>
              <a:rPr lang="ru-RU" sz="1300" dirty="0">
                <a:solidFill>
                  <a:srgbClr val="FFFFFF"/>
                </a:solidFill>
              </a:rPr>
              <a:t>Ноглики, ул. Советская, д. 44 А</a:t>
            </a:r>
            <a:r>
              <a:rPr sz="1300" dirty="0"/>
              <a:t/>
            </a:r>
            <a:br>
              <a:rPr sz="1300" dirty="0"/>
            </a:b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479700746"/>
              </p:ext>
            </p:extLst>
          </p:nvPr>
        </p:nvGraphicFramePr>
        <p:xfrm>
          <a:off x="388980" y="1765800"/>
          <a:ext cx="6789600" cy="54006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933048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02.04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</a:rPr>
                        <a:t>Компьютерная грамотность, возможность национального </a:t>
                      </a:r>
                      <a:r>
                        <a:rPr lang="ru-RU" sz="1600" b="0" u="none" strike="noStrike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</a:rPr>
                        <a:t>мессенджера</a:t>
                      </a: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</a:rPr>
                        <a:t> МАХ в части получения жизненно необходимых документов в цифровом формате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15:</a:t>
                      </a:r>
                      <a:r>
                        <a:rPr lang="ru-RU" sz="1600" b="0" u="none" strike="noStrike" spc="-26" dirty="0" smtClean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02352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06.04</a:t>
                      </a:r>
                      <a:endParaRPr lang="ru-RU" sz="1600" b="1" u="none" strike="noStrike" spc="-11" dirty="0" smtClean="0">
                        <a:solidFill>
                          <a:srgbClr val="231F20"/>
                        </a:solidFill>
                        <a:uFillTx/>
                        <a:latin typeface="Calibri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+mn-lt"/>
                        </a:rPr>
                        <a:t>Тематическая встреча,</a:t>
                      </a:r>
                      <a:r>
                        <a:rPr lang="ru-RU" sz="1600" b="0" u="none" strike="noStrike" baseline="0" dirty="0" smtClean="0">
                          <a:solidFill>
                            <a:srgbClr val="231F20"/>
                          </a:solidFill>
                          <a:uFillTx/>
                          <a:latin typeface="+mn-lt"/>
                        </a:rPr>
                        <a:t>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+mn-lt"/>
                        </a:rPr>
                        <a:t>посвященная Году единства народов России: «Народы России: традиции, культура, история»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11:00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1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10.04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Клуб любителей настольных игр</a:t>
                      </a:r>
                      <a:endParaRPr lang="ru-RU" sz="1600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14:00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13.04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Беседа «Осторожно, мошенники!»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14:00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16.04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Онлайн-лекция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Подвиг ликвидаторов»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18:00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21.04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«Серебряный садовод»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(делимся опытом садоводства) 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27.04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Лекция, приуроченная к памятной дате ВОВ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9 апреля 1945 г. — штурм и взятие советскими войсками крепости Кенигсберг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4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28.04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30.04</a:t>
                      </a:r>
                      <a:endParaRPr lang="ru-RU" sz="1600" b="1" kern="150" dirty="0" smtClean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Тематическая беседа «Советский Первомай» 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+mn-lt"/>
                          <a:ea typeface="SimSun"/>
                          <a:cs typeface="Mangal"/>
                        </a:rPr>
                        <a:t>11:00</a:t>
                      </a:r>
                      <a:endParaRPr lang="ru-RU" sz="1600" kern="150" dirty="0">
                        <a:effectLst/>
                        <a:latin typeface="+mn-lt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159</Words>
  <Application>Microsoft Office PowerPoint</Application>
  <PresentationFormat>Произвольный</PresentationFormat>
  <Paragraphs>45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25</cp:revision>
  <dcterms:created xsi:type="dcterms:W3CDTF">2025-11-06T11:20:25Z</dcterms:created>
  <dcterms:modified xsi:type="dcterms:W3CDTF">2026-03-27T03:48:57Z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