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524248418"/>
              </p:ext>
            </p:extLst>
          </p:nvPr>
        </p:nvGraphicFramePr>
        <p:xfrm>
          <a:off x="383450" y="1831959"/>
          <a:ext cx="6789600" cy="5473805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01.04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Урок компьютерной грамотности. Возможности национального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мессенджера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 МАХ.</a:t>
                      </a:r>
                      <a:endParaRPr lang="ru-RU" sz="16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1C1C1C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«Мастер-класс: Ажурное вязание крючком — красиво, модно, легко!»</a:t>
                      </a:r>
                      <a:endParaRPr lang="ru-RU" sz="16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76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05.04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мини-волейболу</a:t>
                      </a:r>
                      <a:endParaRPr lang="ru-RU" sz="1600" kern="1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600" kern="1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ahoma"/>
                          <a:cs typeface="Noto Sans"/>
                        </a:rPr>
                        <a:t>Тренировочные занятия по шахматам </a:t>
                      </a:r>
                      <a:endParaRPr lang="ru-RU" sz="16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Онлайн-лекция «Эхо Чернобыля.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Подвиг ликвидаторов»</a:t>
                      </a:r>
                      <a:endParaRPr lang="ru-RU" sz="1600" b="1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Просмотр  фильма «Обыкновенный фашизм» (1965)</a:t>
                      </a:r>
                      <a:endParaRPr lang="ru-RU" sz="1600" kern="100" dirty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Рукоделие «Кружок ажурного вязания крючком»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24.04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Год единства народов России история и символы. Рисование рябины: «Ветка рябины — символ согласия»</a:t>
                      </a:r>
                      <a:endParaRPr lang="ru-RU" sz="1600" kern="100" dirty="0" smtClean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13:00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Лекция по вопросам пенсионного законодательства</a:t>
                      </a:r>
                      <a:endParaRPr lang="ru-RU" sz="1600" kern="100" dirty="0" smtClean="0">
                        <a:effectLst/>
                        <a:latin typeface="+mn-lt"/>
                        <a:ea typeface="Tahoma"/>
                        <a:cs typeface="Noto San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8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29.04</a:t>
                      </a:r>
                      <a:endParaRPr lang="ru-RU" sz="1600" b="1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Урок компьютерной грамотности. Возможности национального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мессенджера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Tahoma"/>
                          <a:cs typeface="Noto Sans"/>
                        </a:rPr>
                        <a:t> МАХ.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14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  <a:sym typeface="Wingdings" pitchFamily="2" charset="2"/>
                        </a:rPr>
                        <a:t>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152</Words>
  <Application>Microsoft Office PowerPoint</Application>
  <PresentationFormat>Произвольный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30</cp:revision>
  <dcterms:created xsi:type="dcterms:W3CDTF">2025-11-06T11:20:25Z</dcterms:created>
  <dcterms:modified xsi:type="dcterms:W3CDTF">2026-03-27T04:45:34Z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