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459706030"/>
              </p:ext>
            </p:extLst>
          </p:nvPr>
        </p:nvGraphicFramePr>
        <p:xfrm>
          <a:off x="424440" y="1851060"/>
          <a:ext cx="6789600" cy="5439856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43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01.04</a:t>
                      </a:r>
                      <a:endParaRPr lang="ru-RU" sz="14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«Вечер добрых улыбок»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(рассказы, стихотворения к 1 апреля)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03.04</a:t>
                      </a:r>
                      <a:endParaRPr lang="ru-RU" sz="14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Занятие по физической культуре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«Движение к здоровью»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08:30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07.04</a:t>
                      </a:r>
                      <a:endParaRPr lang="ru-RU" sz="14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«Музейная гостиная» (посещение музея)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10.04</a:t>
                      </a:r>
                      <a:endParaRPr lang="ru-RU" sz="14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Творческая мастерская «Брошь-цветок»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13:30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13.04</a:t>
                      </a:r>
                      <a:endParaRPr lang="ru-RU" sz="14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«Защитимся от мошенников»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16.04</a:t>
                      </a:r>
                      <a:endParaRPr lang="ru-RU" sz="14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Онлайн-лекция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«Эхо Чернобыля.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Подвиг ликвидаторов»</a:t>
                      </a:r>
                      <a:endParaRPr lang="ru-RU" sz="1200" dirty="0" smtClean="0">
                        <a:effectLst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17.04</a:t>
                      </a:r>
                      <a:endParaRPr lang="ru-RU" sz="14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Встреча «Женское здоровье и гибкость»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10:00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21.04</a:t>
                      </a:r>
                      <a:endParaRPr lang="ru-RU" sz="14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Консультирование по пенсионным вопросам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Оформление цифрового удостоверения пенсионера в MAX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5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23.04</a:t>
                      </a:r>
                      <a:endParaRPr lang="ru-RU" sz="14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«Мастерская Победы: плетем сети и помогаем»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24.04</a:t>
                      </a:r>
                      <a:endParaRPr lang="ru-RU" sz="14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Лекция,</a:t>
                      </a:r>
                      <a:r>
                        <a:rPr lang="ru-RU" sz="1400" kern="100" baseline="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</a:t>
                      </a: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посвященная к памятным датам ВОВ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«Международный день освобождения узников фашистских концлагерей»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28.04</a:t>
                      </a:r>
                      <a:endParaRPr lang="ru-RU" sz="14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30.04</a:t>
                      </a:r>
                      <a:endParaRPr lang="ru-RU" sz="14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Праздничное мероприятия к Году единства народов России «Хоровод дружбы»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16:00</a:t>
                      </a:r>
                      <a:endParaRPr lang="ru-RU" sz="14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 smtClean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spc="-6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АПРЕЛЬ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Поронайск, ул. Комсомольская, д. </a:t>
            </a:r>
            <a:r>
              <a:rPr lang="ru-RU" sz="1300">
                <a:solidFill>
                  <a:srgbClr val="FFFFFF"/>
                </a:solidFill>
              </a:rPr>
              <a:t>10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5523" y="75069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178</Words>
  <Application>Microsoft Office PowerPoint</Application>
  <PresentationFormat>Произвольный</PresentationFormat>
  <Paragraphs>56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30</cp:revision>
  <dcterms:created xsi:type="dcterms:W3CDTF">2025-11-06T11:20:25Z</dcterms:created>
  <dcterms:modified xsi:type="dcterms:W3CDTF">2026-03-27T03:59:54Z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