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82" y="-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737806382"/>
              </p:ext>
            </p:extLst>
          </p:nvPr>
        </p:nvGraphicFramePr>
        <p:xfrm>
          <a:off x="424440" y="1890316"/>
          <a:ext cx="6789600" cy="5331587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439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02</a:t>
                      </a:r>
                      <a:r>
                        <a:rPr lang="en-US" sz="16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.</a:t>
                      </a:r>
                      <a:r>
                        <a:rPr lang="ru-RU" sz="16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04</a:t>
                      </a:r>
                      <a:endParaRPr lang="ru-RU" sz="1600" b="1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Мероприятие, приуроченное к Году единства народов России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kern="100" dirty="0" smtClean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с учащимися и ЦОСП: «Морская женщина», сказка подчеркивает уважение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 природе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16:00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76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06.04</a:t>
                      </a:r>
                      <a:endParaRPr lang="ru-RU" sz="1600" b="1" kern="100" dirty="0" smtClean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Times New Roman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Лекция: «Светлая пасха: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творчество и традиции»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14:30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300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08.04</a:t>
                      </a:r>
                      <a:endParaRPr lang="ru-RU" sz="1600" b="1" kern="100" dirty="0" smtClean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Times New Roman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Просмотр документального фильма: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«Освобождение Крыма в 1944 году»</a:t>
                      </a:r>
                      <a:endParaRPr lang="ru-RU" sz="14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11:00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16.04</a:t>
                      </a:r>
                      <a:endParaRPr lang="ru-RU" sz="1600" b="1" kern="100" dirty="0" smtClean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Times New Roman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Онлайн-лекция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«Эхо Чернобыля.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Подвиг ликвидаторов»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18:00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22.04</a:t>
                      </a:r>
                      <a:endParaRPr lang="ru-RU" sz="1600" b="1" kern="100" dirty="0" smtClean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Экскурсия «История народов Севера»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28.04</a:t>
                      </a:r>
                      <a:endParaRPr lang="ru-RU" sz="1600" b="1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29.04</a:t>
                      </a:r>
                      <a:endParaRPr lang="ru-RU" sz="1600" b="1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Урок компьютерной грамотности.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Оформление цифрового удостоверения пенсионера в MAX</a:t>
                      </a: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14:30</a:t>
                      </a:r>
                      <a:endParaRPr lang="ru-RU" sz="16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АПРЕЛЬ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. Смирных, ул. Маяковского, д. </a:t>
            </a:r>
            <a:r>
              <a:rPr lang="ru-RU" sz="1300">
                <a:solidFill>
                  <a:srgbClr val="FFFFFF"/>
                </a:solidFill>
              </a:rPr>
              <a:t>5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136</Words>
  <Application>Microsoft Office PowerPoint</Application>
  <PresentationFormat>Произвольный</PresentationFormat>
  <Paragraphs>43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27</cp:revision>
  <dcterms:created xsi:type="dcterms:W3CDTF">2025-11-06T11:20:25Z</dcterms:created>
  <dcterms:modified xsi:type="dcterms:W3CDTF">2026-03-27T04:07:29Z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