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12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АПРЕЛ</a:t>
            </a:r>
            <a:r>
              <a:rPr lang="ru-RU" sz="2700" b="1" u="none" strike="noStrike" spc="-11" dirty="0" smtClean="0">
                <a:solidFill>
                  <a:schemeClr val="lt1"/>
                </a:solidFill>
                <a:uFillTx/>
                <a:latin typeface="Calibri"/>
              </a:rPr>
              <a:t>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Углегорск, ул. Лейтенанта Егорова, д. 4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2481337720"/>
              </p:ext>
            </p:extLst>
          </p:nvPr>
        </p:nvGraphicFramePr>
        <p:xfrm>
          <a:off x="336960" y="1880847"/>
          <a:ext cx="6789600" cy="5266053"/>
        </p:xfrm>
        <a:graphic>
          <a:graphicData uri="http://schemas.openxmlformats.org/drawingml/2006/table">
            <a:tbl>
              <a:tblPr/>
              <a:tblGrid>
                <a:gridCol w="836762"/>
                <a:gridCol w="4801918"/>
                <a:gridCol w="1150920"/>
              </a:tblGrid>
              <a:tr h="6044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72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07.04</a:t>
                      </a:r>
                      <a:endParaRPr lang="ru-RU" sz="16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Здоровое поколение — богатство  России. Видео презентация в центральной библиотеке г. Углегорска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10.04</a:t>
                      </a:r>
                      <a:endParaRPr lang="ru-RU" sz="16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Компьютерная грамотность, возможность национального </a:t>
                      </a:r>
                      <a:r>
                        <a:rPr lang="ru-RU" sz="1600" kern="100" dirty="0" err="1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мессенджера</a:t>
                      </a: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МАХ в части получения жизненно необходимых </a:t>
                      </a:r>
                      <a:r>
                        <a:rPr lang="ru-RU" sz="1600" kern="10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документов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 </a:t>
                      </a: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цифровом формате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15:</a:t>
                      </a:r>
                      <a:r>
                        <a:rPr lang="en-US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868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16.04</a:t>
                      </a:r>
                      <a:endParaRPr lang="ru-RU" sz="16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Онлайн-лекция </a:t>
                      </a: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«Эхо Чернобыля.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Подвиг ликвидаторов»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9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21.04</a:t>
                      </a:r>
                      <a:endParaRPr lang="ru-RU" sz="16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Выставка в </a:t>
                      </a:r>
                      <a:r>
                        <a:rPr lang="ru-RU" sz="1600" kern="100" dirty="0" err="1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Углегорской</a:t>
                      </a: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центральной библиотеке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Год единства народов России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«В единстве народов — сила России» </a:t>
                      </a:r>
                      <a:endParaRPr lang="ru-RU" sz="1600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274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23.04</a:t>
                      </a:r>
                      <a:endParaRPr lang="ru-RU" sz="16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Лекция, посвященная к памятным датам ВОВ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«Последний шаг к Победе: Берлинская операция»</a:t>
                      </a:r>
                      <a:endParaRPr lang="ru-RU" sz="1600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998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28.04</a:t>
                      </a:r>
                      <a:endParaRPr lang="ru-RU" sz="16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Лекция по вопросам пенсионного законодательства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28.04</a:t>
                      </a:r>
                      <a:endParaRPr lang="ru-RU" sz="16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Огородники - любители, весенний сезон.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Обмен опытом по выращиванию рассады.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152</Words>
  <Application>Microsoft Office PowerPoint</Application>
  <PresentationFormat>Произвольный</PresentationFormat>
  <Paragraphs>42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25</cp:revision>
  <dcterms:created xsi:type="dcterms:W3CDTF">2025-11-06T11:20:25Z</dcterms:created>
  <dcterms:modified xsi:type="dcterms:W3CDTF">2026-03-27T04:29:19Z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