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3" r:id="rId3"/>
    <p:sldMasterId id="2147483655" r:id="rId4"/>
    <p:sldMasterId id="2147483657" r:id="rId5"/>
    <p:sldMasterId id="2147483659" r:id="rId6"/>
  </p:sldMasterIdLst>
  <p:sldIdLst>
    <p:sldId id="256" r:id="rId7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12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AF17980-2762-4C37-B574-466208ED791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7FF86873-CFE6-43C4-BEC6-344493CCF95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670B6155-5442-4CC7-B4A7-34D504EA8BD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8F6F7C39-E076-4C87-B948-7DA27506366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2FBC66A5-47A5-4100-827F-9A25295EACDE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142706AC-AD3A-42E4-90BF-5FEE119413CF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822920" y="-1309680"/>
            <a:ext cx="2315880" cy="4375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CB22E5EB-F40C-4EFD-AC04-5F913B7F887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F9711B2-19AE-459C-AAD9-343B337CB793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10BB4C1A-D5CE-47A6-A159-A68C74CD56A6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18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19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0786B857-8DF9-4BA7-88CF-8537A490FFB5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26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748D9AC7-A278-4CFC-ACB3-FB4D93C628B8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2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3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C751DAEC-2DBD-4AF6-8E6A-EC059DBEBEF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800" cy="7057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uFillTx/>
                <a:latin typeface="Arial"/>
              </a:rPr>
              <a:t>Седьмой уровень структуры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ftr" idx="16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sldNum" idx="17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33F31046-4CBB-4DD7-ADD5-9AFA1F8B749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‹#›</a:t>
            </a:fld>
            <a:endParaRPr lang="ru-RU" sz="14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dt" idx="18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5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46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7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8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49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0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1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52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642346" y="316800"/>
            <a:ext cx="2496454" cy="112248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u="none" strike="noStrike" spc="-11" dirty="0">
                <a:solidFill>
                  <a:schemeClr val="lt1"/>
                </a:solidFill>
                <a:uFillTx/>
                <a:latin typeface="Calibri"/>
              </a:rPr>
              <a:t>МЕРОПРИЯТИЯ </a:t>
            </a:r>
            <a:r>
              <a:rPr lang="ru-RU" sz="2700" b="1" u="none" strike="noStrike" dirty="0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lang="ru-RU" sz="2700" b="1" u="none" strike="noStrike" spc="-6" dirty="0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lang="ru-RU" sz="2700" b="1" spc="-11" dirty="0" smtClean="0">
                <a:solidFill>
                  <a:schemeClr val="lt1"/>
                </a:solidFill>
                <a:latin typeface="Calibri"/>
              </a:rPr>
              <a:t>АПРЕЛ</a:t>
            </a:r>
            <a:r>
              <a:rPr lang="ru-RU" sz="2700" b="1" u="none" strike="noStrike" spc="-11" dirty="0" smtClean="0">
                <a:solidFill>
                  <a:schemeClr val="lt1"/>
                </a:solidFill>
                <a:uFillTx/>
                <a:latin typeface="Calibri"/>
              </a:rPr>
              <a:t>Ь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u="none" strike="noStrike" spc="-20" dirty="0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lang="ru-RU" sz="27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4" name="object 43"/>
          <p:cNvSpPr/>
          <p:nvPr/>
        </p:nvSpPr>
        <p:spPr>
          <a:xfrm>
            <a:off x="628920" y="8441640"/>
            <a:ext cx="5113440" cy="1551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dirty="0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lang="ru-RU" sz="4400" b="1" u="none" strike="noStrike" spc="-136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4400" b="1" u="none" strike="noStrike" spc="-11" dirty="0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lang="ru-RU" sz="44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endParaRPr lang="ru-RU" sz="1300" b="0" u="none" strike="noStrike" dirty="0" smtClean="0">
              <a:solidFill>
                <a:srgbClr val="FFFFFF"/>
              </a:solidFill>
              <a:uFillTx/>
              <a:latin typeface="Calibri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 dirty="0" smtClean="0">
                <a:solidFill>
                  <a:srgbClr val="FFFFFF"/>
                </a:solidFill>
                <a:uFillTx/>
                <a:latin typeface="Calibri"/>
              </a:rPr>
              <a:t>Адрес</a:t>
            </a:r>
            <a:r>
              <a:rPr lang="ru-RU" sz="1300" dirty="0">
                <a:solidFill>
                  <a:srgbClr val="FFFFFF"/>
                </a:solidFill>
              </a:rPr>
              <a:t>: </a:t>
            </a:r>
            <a:r>
              <a:rPr lang="ru-RU" sz="1300" dirty="0" err="1">
                <a:solidFill>
                  <a:srgbClr val="FFFFFF"/>
                </a:solidFill>
              </a:rPr>
              <a:t>пгт</a:t>
            </a:r>
            <a:r>
              <a:rPr lang="ru-RU" sz="1300" dirty="0">
                <a:solidFill>
                  <a:srgbClr val="FFFFFF"/>
                </a:solidFill>
              </a:rPr>
              <a:t> Южно-Курильск, ул. Океанская , д. 2А</a:t>
            </a:r>
            <a:endParaRPr lang="ru-RU" sz="13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object 45"/>
          <p:cNvSpPr/>
          <p:nvPr/>
        </p:nvSpPr>
        <p:spPr>
          <a:xfrm>
            <a:off x="6123240" y="8786520"/>
            <a:ext cx="91692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lang="ru-RU" sz="800" b="0" u="none" strike="noStrike" spc="499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11" dirty="0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lang="ru-RU" sz="800" b="0" u="none" strike="noStrike" spc="11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6" dirty="0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 dirty="0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lang="ru-RU" sz="800" b="0" u="none" strike="noStrike" spc="45" dirty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ru-RU" sz="800" b="0" u="none" strike="noStrike" spc="-20" dirty="0" smtClean="0">
                <a:solidFill>
                  <a:srgbClr val="FFFFFF"/>
                </a:solidFill>
                <a:uFillTx/>
                <a:latin typeface="Calibri"/>
              </a:rPr>
              <a:t>Сахалинской </a:t>
            </a:r>
            <a:r>
              <a:rPr lang="ru-RU" sz="800" b="0" u="none" strike="noStrike" spc="-11" dirty="0" smtClean="0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lang="ru-RU" sz="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57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8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9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60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61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62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3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4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5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67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8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70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71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2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5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6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7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9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0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0840" cy="515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4"/>
          <p:cNvGraphicFramePr/>
          <p:nvPr>
            <p:extLst>
              <p:ext uri="{D42A27DB-BD31-4B8C-83A1-F6EECF244321}">
                <p14:modId xmlns:p14="http://schemas.microsoft.com/office/powerpoint/2010/main" val="4036033823"/>
              </p:ext>
            </p:extLst>
          </p:nvPr>
        </p:nvGraphicFramePr>
        <p:xfrm>
          <a:off x="326520" y="1818308"/>
          <a:ext cx="6789600" cy="5479174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4795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Дата 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 dirty="0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Мероприятие</a:t>
                      </a:r>
                      <a:endParaRPr lang="ru-RU" sz="1400" b="0" u="none" strike="noStrike" dirty="0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uFillTx/>
                          <a:latin typeface="+mn-lt"/>
                        </a:rPr>
                        <a:t>начала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uFillTx/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625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03.04</a:t>
                      </a:r>
                      <a:endParaRPr lang="ru-RU" sz="1400" b="1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Консультирование по правовым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и социальным вопросам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7613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04.04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 рамках Года единства народов России мастер-класс по русскому танцу «Русский  хоровод»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(совместно с РДК)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803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07.04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Всемирный день здоровья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«Разговор о важном: Здоровье в любом возрасте»</a:t>
                      </a:r>
                      <a:endParaRPr lang="ru-RU" sz="1400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10.04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к памятным датам ВОВ «Международный день освобождения узников фашистских концлагерей»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206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16.04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Онлайн-лекция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«Эхо Чернобыля. 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Подвиг ликвидаторов»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18:00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363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24.04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«Мы вместе» плетение маскировочных сетей для участников СВО (совместно с РДК)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12:00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73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28.04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Лекция по вопросам пенсионного законодательства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11:00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204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30.04</a:t>
                      </a:r>
                      <a:endParaRPr lang="ru-RU" sz="1400" b="1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>
                      <a:solidFill>
                        <a:srgbClr val="FFFFFF"/>
                      </a:solidFill>
                      <a:prstDash val="soli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Урок компьютерной грамотности «Азбука интернета»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kern="150" dirty="0" smtClean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Возможности национального </a:t>
                      </a:r>
                      <a:r>
                        <a:rPr lang="ru-RU" sz="1400" kern="150" dirty="0" err="1" smtClean="0">
                          <a:effectLst/>
                          <a:latin typeface="+mn-lt"/>
                          <a:ea typeface="NSimSun"/>
                          <a:cs typeface="Mangal"/>
                        </a:rPr>
                        <a:t>мессенджера</a:t>
                      </a: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 МАХ в части получения жизненно необходимых документов в цифровом формате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effectLst/>
                          <a:latin typeface="+mn-lt"/>
                          <a:ea typeface="NSimSun"/>
                          <a:cs typeface="Mangal"/>
                        </a:rPr>
                        <a:t>15:00</a:t>
                      </a:r>
                      <a:endParaRPr lang="ru-RU" sz="1400" kern="150" dirty="0">
                        <a:effectLst/>
                        <a:latin typeface="+mn-lt"/>
                        <a:ea typeface="NSimSun"/>
                        <a:cs typeface="Mangal"/>
                      </a:endParaRPr>
                    </a:p>
                  </a:txBody>
                  <a:tcPr marL="68580" marR="68580" marT="0" marB="0"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39" name="object 44"/>
          <p:cNvSpPr/>
          <p:nvPr/>
        </p:nvSpPr>
        <p:spPr>
          <a:xfrm>
            <a:off x="3819240" y="7361640"/>
            <a:ext cx="3296880" cy="11192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работы: </a:t>
            </a:r>
            <a:endParaRPr lang="ru-RU" sz="1600" b="1" u="none" strike="noStrike" spc="-11" dirty="0" smtClean="0">
              <a:solidFill>
                <a:srgbClr val="58595B"/>
              </a:solidFill>
              <a:uFillTx/>
              <a:latin typeface="Calibri"/>
            </a:endParaRPr>
          </a:p>
          <a:p>
            <a:pPr marL="126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spc="-11" dirty="0" smtClean="0">
                <a:solidFill>
                  <a:srgbClr val="58595B"/>
                </a:solidFill>
                <a:uFillTx/>
                <a:latin typeface="Calibri"/>
              </a:rPr>
              <a:t>понедельник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uFillTx/>
                <a:latin typeface="Calibri"/>
              </a:rPr>
              <a:t>09:00–17:15</a:t>
            </a:r>
            <a:r>
              <a:rPr lang="ru-RU" sz="1600" b="1" u="none" strike="noStrike" spc="-14" dirty="0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uFillTx/>
                <a:latin typeface="Calibri"/>
              </a:rPr>
              <a:t>пятница 09:00-17:00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161</Words>
  <Application>Microsoft Office PowerPoint</Application>
  <PresentationFormat>Произвольный</PresentationFormat>
  <Paragraphs>44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Office Theme</vt:lpstr>
      <vt:lpstr>Office Theme</vt:lpstr>
      <vt:lpstr>Office Theme</vt:lpstr>
      <vt:lpstr>Office Theme</vt:lpstr>
      <vt:lpstr>Office Theme</vt:lpstr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074KHubitdinovaAR</cp:lastModifiedBy>
  <cp:revision>23</cp:revision>
  <dcterms:created xsi:type="dcterms:W3CDTF">2025-11-06T11:20:25Z</dcterms:created>
  <dcterms:modified xsi:type="dcterms:W3CDTF">2026-03-27T04:36:54Z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